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6" r:id="rId3"/>
    <p:sldId id="269" r:id="rId4"/>
    <p:sldId id="267" r:id="rId5"/>
    <p:sldId id="258" r:id="rId6"/>
    <p:sldId id="260" r:id="rId7"/>
    <p:sldId id="261" r:id="rId8"/>
    <p:sldId id="271" r:id="rId9"/>
    <p:sldId id="279" r:id="rId10"/>
    <p:sldId id="280" r:id="rId11"/>
    <p:sldId id="282" r:id="rId12"/>
    <p:sldId id="290" r:id="rId13"/>
    <p:sldId id="283" r:id="rId14"/>
    <p:sldId id="284" r:id="rId15"/>
    <p:sldId id="285" r:id="rId16"/>
    <p:sldId id="291" r:id="rId17"/>
    <p:sldId id="286" r:id="rId18"/>
    <p:sldId id="288" r:id="rId19"/>
    <p:sldId id="293" r:id="rId20"/>
    <p:sldId id="289" r:id="rId21"/>
    <p:sldId id="294" r:id="rId22"/>
    <p:sldId id="292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64" r:id="rId31"/>
    <p:sldId id="265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53" autoAdjust="0"/>
    <p:restoredTop sz="92520" autoAdjust="0"/>
  </p:normalViewPr>
  <p:slideViewPr>
    <p:cSldViewPr snapToGrid="0">
      <p:cViewPr>
        <p:scale>
          <a:sx n="52" d="100"/>
          <a:sy n="52" d="100"/>
        </p:scale>
        <p:origin x="1637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5-15T08:53:39.77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202 44 1176 0 0,'0'-7'7178'0'0,"0"-22"2056"0"0,0 29-9133 0 0,1 0 0 0 0,-1 0 0 0 0,0-1 0 0 0,0 1 0 0 0,0 0 0 0 0,0 0 0 0 0,0 0 0 0 0,0-1 0 0 0,0 1 0 0 0,0 0 0 0 0,0 0 0 0 0,1 0 0 0 0,-1 0 0 0 0,0-1 0 0 0,0 1 0 0 0,0 0 1 0 0,0 0-1 0 0,0 0 0 0 0,0-1 0 0 0,0 1 0 0 0,0 0 0 0 0,0 0 0 0 0,-1 0 0 0 0,1-1 0 0 0,0 1 0 0 0,0 0 0 0 0,0 0 0 0 0,0 0 0 0 0,0-1 0 0 0,0 1 0 0 0,0 0 0 0 0,0 0 0 0 0,0 0 0 0 0,-1 0 0 0 0,1 0 0 0 0,0-1 0 0 0,0 1 0 0 0,0 0 1 0 0,0 0-1 0 0,0 0 0 0 0,-1 0 0 0 0,1 0 0 0 0,0 0 0 0 0,0 0 0 0 0,0-1 0 0 0,-1 1 0 0 0,1 0 0 0 0,0 0 0 0 0,0 0 0 0 0,0 0 0 0 0,0 0 0 0 0,-1 0 0 0 0,1 0 0 0 0,0 0 0 0 0,0 0 0 0 0,0 0 0 0 0,-1 0 0 0 0,1 0 0 0 0,0 0-101 0 0,-11 14 1685 0 0,-6 22-1185 0 0,-14 53 119 0 0,5 2 0 0 0,4 0 0 0 0,1 16-619 0 0,-11 44 442 0 0,18-82-381 0 0,4 0 0 0 0,2 0 0 0 0,3 35-61 0 0,5 41 325 0 0,8 23-325 0 0,1-64 63 0 0,4 0 1 0 0,5-1-1 0 0,23 71-63 0 0,33 68 255 0 0,-54-189-212 0 0,2-1-1 0 0,3-1 0 0 0,14 21-42 0 0,-11-19 43 0 0,-2 1 0 0 0,8 27-43 0 0,-16-36 25 0 0,-13-34 20 0 0,-2-6-32 0 0,-1-1 1 0 0,0 1-1 0 0,-1-1 0 0 0,1 1 1 0 0,-1 0-1 0 0,1 4-13 0 0,-8-11-5187 0 0,4-1-454 0 0,2-1-3606 0 0,2 2 2742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3:43:40.5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99 1185 176 0 0,'-13'-34'8506'0'0,"6"10"-3675"0"0,6 18-4286 0 0,-1 0 0 0 0,0 0 0 0 0,0 0 1 0 0,0 0-1 0 0,-1 0 0 0 0,1 1 0 0 0,-6-8 0 0 0,5 9-395 0 0,1 0 0 0 0,0 0 0 0 0,0-1-1 0 0,0 1 1 0 0,1-1 0 0 0,-1 1-1 0 0,1-1 1 0 0,0 1 0 0 0,0-1 0 0 0,1 0-1 0 0,-1-4 1 0 0,3-60 275 0 0,0 30-165 0 0,-1-7-3 0 0,-11-227 1017 0 0,-23-54-197 0 0,32 244-783 0 0,2 42 25 0 0,-1 40-317 0 0,0 0 1 0 0,0-1-1 0 0,0 1 0 0 0,1 0 0 0 0,-1 0 0 0 0,0-1 1 0 0,1 1-1 0 0,-1 0 0 0 0,1 0 0 0 0,-1 0 1 0 0,1 0-1 0 0,-1 0 0 0 0,1-1 0 0 0,0 1 1 0 0,-1 0-1 0 0,1 0 0 0 0,0 1 0 0 0,0-1 1 0 0,0 0-1 0 0,0 0 0 0 0,0 0 0 0 0,0 1 0 0 0,0-1 1 0 0,0 0-1 0 0,0 1 0 0 0,0-1 0 0 0,0 1 1 0 0,1-1-1 0 0,-1 1 0 0 0,0 0 0 0 0,0-1 1 0 0,0 1-1 0 0,1 0 0 0 0,1 0 0 0 0,7-1 67 0 0,-1 1-1 0 0,0 0 1 0 0,19 3-1 0 0,-4 0 84 0 0,164 0 285 0 0,105-1 517 0 0,-35 2-382 0 0,-74 1-398 0 0,-32-6 70 0 0,421 14 317 0 0,-442-10-167 0 0,248-24 0 0 0,-182 4-344 0 0,-35-2 304 0 0,3-1-40 0 0,-76 13-167 0 0,89-20 0 0 0,-156 23-129 0 0,0 0-1 0 0,34-1 1 0 0,-47 3-2557 0 0,-20-3-3378 0 0,-24-4-5864 0 0,23 7 5366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3:43:45.6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158 136 8 0 0,'-4'0'6'0'0,"-1"0"1"0"0,1 0-1 0 0,-1 0 0 0 0,1-1 0 0 0,-1 1 1 0 0,0-1-1 0 0,1 0 0 0 0,0 0 0 0 0,-1-1 1 0 0,1 1-1 0 0,0-1 0 0 0,0 0 1 0 0,0 0-1 0 0,0-1 0 0 0,0 1 0 0 0,0-1 1 0 0,0 0-1 0 0,1 0 0 0 0,0 0 0 0 0,-1 0 1 0 0,1-1-1 0 0,1 1 0 0 0,-1-1 1 0 0,0 0-1 0 0,1 0 0 0 0,-4-6 0 0 0,-2-4-5 0 0,1 3-31 0 0,0 0 0 0 0,0 0 1 0 0,-12-12-1 0 0,16 20-21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3:43:46.7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72 0 0,'4'4'2639'0'0,"0"13"5574"0"0,-2 3-1442 0 0,-2-10-6708 0 0,0 4 1102 0 0,-1-10-758 0 0,1 0-1 0 0,0 0 1 0 0,0 0-1 0 0,1-1 1 0 0,-1 1-1 0 0,1 0 1 0 0,1 5-1 0 0,11 63 1160 0 0,-2-41-1178 0 0,-5-17-214 0 0,-1 1-1 0 0,0 0 1 0 0,-2 1-1 0 0,1-1 1 0 0,-2 1 0 0 0,1 16-1 0 0,0 26 374 0 0,11 67-1 0 0,-5-68-391 0 0,0 69-1 0 0,-11-14 271 0 0,3 107-161 0 0,7-120-87 0 0,-2-44 64 0 0,-3 108 0 0 0,-4-155-259 0 0,-7 87 207 0 0,7 122 0 0 0,2-174-247 0 0,-6 49 0 0 0,2-52 158 0 0,3 71 0 0 0,3-81-82 0 0,3 24-80 0 0,-3-1-1 0 0,-4 72 1 0 0,0-109 151 0 0,1 1 1 0 0,3 22 0 0 0,0 11-67 0 0,-3 99-229 0 0,0-135 267 0 0,0-1-58 0 0,0 1-1 0 0,1-1 1 0 0,0 0 0 0 0,4 15 0 0 0,-1-6-404 0 0,-4-22 217 0 0,0 1 1 0 0,0-1 0 0 0,1 1 0 0 0,-1-1-1 0 0,0 1 1 0 0,0 0 0 0 0,0-1 0 0 0,0 1-1 0 0,0 0 1 0 0,0-1 0 0 0,0 1 0 0 0,0-1 0 0 0,0 1-1 0 0,0 0 1 0 0,-1-1 0 0 0,1 1 0 0 0,0-1-1 0 0,0 1 1 0 0,0-1 0 0 0,-1 1 0 0 0,1 0-1 0 0,0-1 1 0 0,-1 1 0 0 0,1-1 0 0 0,0 1-1 0 0,-1-1 1 0 0,1 0 0 0 0,-1 1 0 0 0,0 0 0 0 0,-2-2-4440 0 0,-1-1-6695 0 0,3 0 6115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3:43:54.8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40 216 0 0,'12'-16'10422'0'0,"2"6"-5327"0"0,3-3-2097 0 0,3 19 1082 0 0,-7-1-3772 0 0,0 1 1 0 0,0 1 0 0 0,0 0 0 0 0,17 14 0 0 0,34 40 648 0 0,52 57-373 0 0,-71-55-261 0 0,-37-50-298 0 0,0-1 1 0 0,0 1-1 0 0,2-2 1 0 0,-1 1 0 0 0,18 15-1 0 0,-19-21 50 0 0,-4-2-35 0 0,0 0-1 0 0,0-1 1 0 0,1 1-1 0 0,-1-1 0 0 0,1 0 1 0 0,0 0-1 0 0,0-1 1 0 0,0 0-1 0 0,0 1 1 0 0,0-2-1 0 0,11 3 0 0 0,-14-3-30 0 0,0-1-1 0 0,0 0 0 0 0,0 0 1 0 0,1 0-1 0 0,-1 0 0 0 0,0 0 1 0 0,0 0-1 0 0,1-1 0 0 0,-1 1 1 0 0,0-1-1 0 0,0 1 0 0 0,0-1 1 0 0,0 0-1 0 0,0 0 0 0 0,0 0 1 0 0,0 0-1 0 0,0 0 0 0 0,0 0 1 0 0,0-1-1 0 0,0 1 0 0 0,-1-1 1 0 0,1 1-1 0 0,-1-1 0 0 0,1 0 1 0 0,-1 0-1 0 0,1 1 0 0 0,0-4 1 0 0,26-53-99 0 0,-12 23 157 0 0,1 1 0 0 0,39-57-1 0 0,-30 50-77 0 0,-19 29 8 0 0,0 1-1 0 0,0 0 1 0 0,14-16-1 0 0,6 7 102 0 0,-23 18-109 0 0,-1 0-1 0 0,1 0 1 0 0,-1-1 0 0 0,0 1-1 0 0,0-1 1 0 0,0 0 0 0 0,0 0-1 0 0,0 0 1 0 0,-1 0 0 0 0,4-5-1 0 0,-6 8-24 0 0,0 0 0 0 0,0-1 0 0 0,0 1-1 0 0,0 0 1 0 0,0-1 0 0 0,0 1-1 0 0,0 0 1 0 0,1 0 0 0 0,-1-1-1 0 0,0 1 1 0 0,0 0 0 0 0,0-1-1 0 0,0 1 1 0 0,0 0 0 0 0,0-1-1 0 0,-1 1 1 0 0,1 0 0 0 0,0 0-1 0 0,0-1 1 0 0,0 1 0 0 0,0 0 0 0 0,0-1-1 0 0,0 1 1 0 0,0 0 0 0 0,-1 0-1 0 0,1-1 1 0 0,0 1 0 0 0,0 0-1 0 0,0 0 1 0 0,0-1 0 0 0,-1 1-1 0 0,0 0-5219 0 0,-1 1-4858 0 0,4-3 3203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8:12:33.85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231 32 952 0 0,'1'-3'13366'0'0,"2"-1"-6391"0"0,-2 2-6679 0 0,0 1-1 0 0,0-1 0 0 0,1 1 1 0 0,-1-1-1 0 0,0 1 0 0 0,1-1 1 0 0,-1 1-1 0 0,1 0 0 0 0,0-1 1 0 0,-1 1-1 0 0,1 0 0 0 0,0 0 1 0 0,2 0-1 0 0,-4 1-132 0 0,8 10 1246 0 0,9 10-915 0 0,5 20 414 0 0,-20-33-811 0 0,1-1 0 0 0,1 1 1 0 0,-1-1-1 0 0,1 0 0 0 0,0 0 0 0 0,6 6 0 0 0,19 16 188 0 0,57 61-26 0 0,-68-68-233 0 0,0-1-1 0 0,32 25 0 0 0,-46-41-17 0 0,0-2-13 0 0,0 1 0 0 0,0-1 0 0 0,-1 1 0 0 0,1 0 0 0 0,-1 1 0 0 0,0-1 0 0 0,0 1 0 0 0,0-1 0 0 0,-1 1 0 0 0,1 0 0 0 0,-1 0 0 0 0,0 0 0 0 0,0 0 0 0 0,0 0 0 0 0,1 7 0 0 0,-1-8 13 0 0,-1 1 0 0 0,1-1 0 0 0,-1 0 0 0 0,1 0 0 0 0,0 1-1 0 0,0-1 1 0 0,3 3 0 0 0,6 10 196 0 0,-9-11-244 0 0,-1-3 32 0 0,0-1-1 0 0,-1 0 1 0 0,1 1 0 0 0,-1-1-1 0 0,1 0 1 0 0,-1 1 0 0 0,0-1 0 0 0,0 1-1 0 0,1-1 1 0 0,-1 1 0 0 0,0-1 0 0 0,0 0-1 0 0,-1 4 1 0 0,-1-5 24 0 0,1 0 0 0 0,-1 1 0 0 0,0-1 0 0 0,0 0 0 0 0,0 0 0 0 0,0 0-1 0 0,0 0 1 0 0,0 0 0 0 0,0-1 0 0 0,0 1 0 0 0,0 0 0 0 0,0-1 0 0 0,-3-1 0 0 0,-5 0-70 0 0,-15 2 116 0 0,0 1 0 0 0,-29 6-1 0 0,44-5-62 0 0,0 0-1 0 0,0 1 0 0 0,0 0 1 0 0,0 0-1 0 0,1 1 1 0 0,0 1-1 0 0,-18 10 0 0 0,18-10 18 0 0,0 0-1 0 0,0 0 0 0 0,0-1 0 0 0,-1-1 1 0 0,-15 5-1 0 0,17-7 8 0 0,0 2 0 0 0,0-1 0 0 0,0 1 0 0 0,0 0 0 0 0,1 1 0 0 0,0-1 0 0 0,-1 2 0 0 0,1-1 0 0 0,-9 8 0 0 0,3 2-19 0 0,-71 64-184 0 0,73-69 204 0 0,0-1 0 0 0,0 0 0 0 0,-1-1 0 0 0,0-1 0 0 0,0 1 0 0 0,-16 4 0 0 0,27-10-24 0 0,0-1 0 0 0,0 0 1 0 0,0 0-1 0 0,0 0 0 0 0,0 0 0 0 0,0 0 1 0 0,-1 0-1 0 0,1 0 0 0 0,0-1 1 0 0,0 1-1 0 0,0 0 0 0 0,0-1 0 0 0,0 1 1 0 0,0-1-1 0 0,0 1 0 0 0,0-1 1 0 0,0 1-1 0 0,0-1 0 0 0,0 1 0 0 0,0-1 1 0 0,0 0-1 0 0,0 0 0 0 0,1 0 0 0 0,-1 1 1 0 0,0-1-1 0 0,0 0 0 0 0,1 0 1 0 0,-1 0-1 0 0,1 0 0 0 0,-1 0 0 0 0,1 0 1 0 0,-1 0-1 0 0,1 0 0 0 0,0 0 1 0 0,-1-1-1 0 0,1 1 0 0 0,0 0 0 0 0,0 0 1 0 0,0 0-1 0 0,0 0 0 0 0,0 0 0 0 0,0 0 1 0 0,0-1-1 0 0,0 1 0 0 0,0 0 1 0 0,1 0-1 0 0,0-2 0 0 0,11-39-92 0 0,9-63-1 0 0,-13 59 258 0 0,14-47-1 0 0,-10 45-274 0 0,-1-2 0 0 0,6-88-1 0 0,-15 114 119 0 0,1 0-1 0 0,1 0 0 0 0,9-32 1 0 0,-10 45-101 0 0,-2 8 22 0 0,0 0-1 0 0,-1 0 1 0 0,1 0 0 0 0,0 0-1 0 0,1 0 1 0 0,-1 0 0 0 0,0 0-1 0 0,3-2 1 0 0,-21 20-8942 0 0,8-7-1630 0 0,4-4 3503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8:12:39.53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1 904 0 0,'0'0'5247'0'0,"1"1"3861"0"0,2 2-3799 0 0,9 8-2500 0 0,41 0-98 0 0,-18-9-2313 0 0,-28-1-303 0 0,1 0 0 0 0,-1-1-1 0 0,0 0 1 0 0,0 0 0 0 0,0 0 0 0 0,0-1 0 0 0,10-2-1 0 0,-3 0-69 0 0,0 0-1 0 0,0 2 0 0 0,0 0 1 0 0,18 1-1 0 0,-15 0 70 0 0,0-1 0 0 0,24-3-1 0 0,26-6-139 0 0,-46 10 267 0 0,-7 1-352 0 0,9 74 351 0 0,-13-23-82 0 0,-3 1 0 0 0,2 67 0 0 0,-4-45-6 0 0,7 294 281 0 0,0-58-149 0 0,-4 27 40 0 0,-8-309-234 0 0,0 33 149 0 0,-4 154-189 0 0,-4-65 284 0 0,-4 39-320 0 0,-1 17 223 0 0,13-202-189 0 0,0 3-34 0 0,0 0 1 0 0,0 0-1 0 0,0-1 1 0 0,-1 1-1 0 0,0 0 1 0 0,-1 0-1 0 0,0 0 0 0 0,-4 10 1 0 0,5-15 9 0 0,-1-1 1 0 0,0 1 0 0 0,1-1-1 0 0,-1 1 1 0 0,0-1 0 0 0,-1 0-1 0 0,1 0 1 0 0,0 0-1 0 0,-1 0 1 0 0,1 0 0 0 0,-1 0-1 0 0,1-1 1 0 0,-1 1 0 0 0,0-1-1 0 0,0 0 1 0 0,1 0 0 0 0,-1 0-1 0 0,-6 1 1 0 0,-11 3 112 0 0,0 0 0 0 0,0-2 0 0 0,-37 2-1 0 0,0 0-258 0 0,12-5 1 0 0,-6 2-90 0 0,49-2-59 0 0,0 0 0 0 0,1 1 0 0 0,-1-1 0 0 0,0 1 0 0 0,1-1 0 0 0,-1 1 0 0 0,0 0 0 0 0,1 0 0 0 0,-1-1 0 0 0,1 1 0 0 0,-1 0 0 0 0,1 0 0 0 0,-2 2 0 0 0,-1 5-5810 0 0,4 2-5030 0 0,2-5 4656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8:12:53.1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26 17 2897 0 0,'-22'-17'16572'0'0,"22"17"-16465"0"0,0 0 0 0 0,0 0 0 0 0,0 0 0 0 0,0 0 0 0 0,0 0 0 0 0,-1 0 0 0 0,1 0 0 0 0,0 0 0 0 0,0 0 0 0 0,0 0 0 0 0,0 0 0 0 0,0 0 0 0 0,0 0 0 0 0,0 0 1 0 0,-1 0-1 0 0,1 0 0 0 0,0 1 0 0 0,0-1 0 0 0,0 0 0 0 0,0 0 0 0 0,0 0 0 0 0,0 0 0 0 0,0 0 0 0 0,-1 0 0 0 0,1 0 0 0 0,0 0 0 0 0,0 0 0 0 0,0 0 0 0 0,0 0 0 0 0,0 0 0 0 0,0 1 0 0 0,0-1 0 0 0,0 0 0 0 0,0 0 0 0 0,0 0 1 0 0,0 0-1 0 0,0 0 0 0 0,0 0 0 0 0,0 0 0 0 0,0 1 0 0 0,0-1 0 0 0,-1 0 0 0 0,1 0 0 0 0,0 0 0 0 0,0 0 0 0 0,1 0 0 0 0,-1 0 0 0 0,0 1 0 0 0,0-1 0 0 0,0 0 0 0 0,5 16 516 0 0,0-9-380 0 0,1 0 1 0 0,-1 0 0 0 0,1 0-1 0 0,1-1 1 0 0,-1 0-1 0 0,1 0 1 0 0,0 0 0 0 0,11 6-1 0 0,20 17 141 0 0,52 46-76 0 0,3-3 0 0 0,134 77-1 0 0,-200-132-241 0 0,275 177 396 0 0,17 18-385 0 0,-63-44-46 0 0,127 122 330 0 0,-258-190-292 0 0,201 144 13 0 0,-286-214-79 0 0,7 4 11 0 0,344 259 89 0 0,17 15 326 0 0,-390-294-392 0 0,274 193 135 0 0,227 150-186 0 0,-11-6 327 0 0,-172-127-25 0 0,-91-57-31 0 0,298 185-541 0 0,84 87 735 0 0,412 260-774 0 0,-695-482 426 0 0,-33-11 161 0 0,-169-107-316 0 0,-125-87 103 0 0,439 286-385 0 0,-107-100 147 0 0,185 128 651 0 0,-436-264-643 0 0,101 59-39 0 0,13-3 251 0 0,163 85 275 0 0,-234-135-512 0 0,75 23-13 0 0,-19-14 636 0 0,-119-44-626 0 0,-28-10 238 0 0,102 30-1 0 0,21-4 116 0 0,-14-5-537 0 0,-134-38 454 0 0,-22-5-199 0 0,1 0-88 0 0,0 0 1 0 0,0 0-1 0 0,0 0 0 0 0,0 0 0 0 0,0 0 0 0 0,0 1 0 0 0,-1 0 0 0 0,7 3 0 0 0,-10-4-474 0 0,0-2-1705 0 0,2-3-9236 0 0,-1 1 2836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8:13:02.4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476 6 1568 0 0,'-2'-4'9853'0'0,"-2"2"-4480"0"0,3 3-5215 0 0,0-1 0 0 0,1 0 0 0 0,-1 0 1 0 0,1 0-1 0 0,-1 0 0 0 0,1 0 0 0 0,-1 0 0 0 0,1 1 0 0 0,-1-1 0 0 0,1 0 0 0 0,-1 0 0 0 0,1 1 0 0 0,-1-1 0 0 0,1 0 0 0 0,-1 1 0 0 0,1-1 0 0 0,0 0 1 0 0,-1 1-1 0 0,1-1 0 0 0,-1 1 0 0 0,1-1 0 0 0,0 1 0 0 0,0-1 0 0 0,-1 1 0 0 0,1-1 0 0 0,0 1 0 0 0,0-1 0 0 0,-1 1 0 0 0,1-1 0 0 0,0 1 1 0 0,0-1-1 0 0,0 1 0 0 0,0 0 0 0 0,-1 7 445 0 0,-1 0 1 0 0,0 0-1 0 0,0 0 1 0 0,0-1 0 0 0,-1 1-1 0 0,-5 8 1 0 0,-12 27 499 0 0,-25 78 1 0 0,40-107-1077 0 0,0-2 0 0 0,-2 1 0 0 0,-8 14 0 0 0,-8 16-54 0 0,-28 48 449 0 0,8-16 52 0 0,24-31-464 0 0,2 0-1 0 0,-15 60 0 0 0,-8 25-82 0 0,33-112 140 0 0,0-1-1 0 0,-1 0 1 0 0,-11 16 0 0 0,11-12-127 0 0,7-17 26 0 0,0 0 0 0 0,-1 0 0 0 0,1 0-1 0 0,0 0 1 0 0,-1 0 0 0 0,0 0 0 0 0,0-1 0 0 0,-2 4 0 0 0,-1 0 48 0 0,1 0 0 0 0,0 1 1 0 0,0 0-1 0 0,0 0 0 0 0,-4 14 0 0 0,-10 5 420 0 0,18-26-437 0 0,0 1 0 0 0,-1-1 0 0 0,1 1 1 0 0,0-1-1 0 0,-1 0 0 0 0,1 1 0 0 0,0-1 0 0 0,0 1 1 0 0,0-1-1 0 0,0 0 0 0 0,0 1 0 0 0,-1-1 1 0 0,1 1-1 0 0,0-1 0 0 0,0 1 0 0 0,0-1 0 0 0,0 1 1 0 0,0-1-1 0 0,0 1 0 0 0,0-1 0 0 0,0 1 1 0 0,1-1-1 0 0,-1 0 0 0 0,0 1 0 0 0,0-1 0 0 0,0 1 1 0 0,0-1-1 0 0,1 1 0 0 0,-1-1 0 0 0,0 0 1 0 0,0 1-1 0 0,1-1 0 0 0,-1 1 0 0 0,0-1 0 0 0,1 0 1 0 0,-1 0-1 0 0,0 1 0 0 0,1-1 0 0 0,-1 0 0 0 0,0 1 1 0 0,1-1-1 0 0,-1 0 0 0 0,1 0 0 0 0,-1 0 1 0 0,1 1-1 0 0,0-1 0 0 0,2 0-7 0 0,1 1 0 0 0,-1-1 0 0 0,1 0 1 0 0,-1 0-1 0 0,1 0 0 0 0,-1 0 0 0 0,6-2 0 0 0,11-2-151 0 0,36-12 0 0 0,-14 1 357 0 0,-3 1-228 0 0,61-31 0 0 0,-84 38 16 0 0,0 0 0 0 0,24-7 0 0 0,2-1 101 0 0,80-36 83 0 0,-94 38-238 0 0,0 2 0 0 0,35-10 1 0 0,-58 19 87 0 0,0-1 0 0 0,0 1 0 0 0,-1-1 0 0 0,1 1 0 0 0,5-6 0 0 0,11-5-73 0 0,-14 11-131 0 0,-7 2 186 0 0,1-1 1 0 0,0 1 0 0 0,0 0-1 0 0,0 0 1 0 0,0-1 0 0 0,0 1-1 0 0,-1-1 1 0 0,1 1 0 0 0,0-1 0 0 0,0 1-1 0 0,0-1 1 0 0,-1 1 0 0 0,1-1-1 0 0,0 0 1 0 0,-1 1 0 0 0,1-1-1 0 0,-1 0 1 0 0,1 1 0 0 0,-1-1-1 0 0,1 0 1 0 0,-1 0 0 0 0,1 0-1 0 0,-1 1 1 0 0,0-1 0 0 0,1 0-1 0 0,-1 0 1 0 0,0 0 0 0 0,0 0-1 0 0,0 0 1 0 0,1-1 0 0 0,-19-42-64 0 0,14 28 128 0 0,-2-1 0 0 0,1 2-1 0 0,-15-28 1 0 0,10 23-252 0 0,-12-35 0 0 0,-67-225 457 0 0,84 263-389 0 0,-41-146 314 0 0,45 154-222 0 0,1 8 20 0 0,0 0 0 0 0,0 0 0 0 0,0-1 0 0 0,0 1 0 0 0,0 0 0 0 0,0-1 0 0 0,0 1 0 0 0,-1 0 0 0 0,1 0 0 0 0,0-1 1 0 0,-1 1-1 0 0,1 0 0 0 0,-1 0 0 0 0,1 0 0 0 0,-1 0 0 0 0,0-1 0 0 0,1 1 0 0 0,-1 0 0 0 0,0 0 0 0 0,0 0 0 0 0,0 1 0 0 0,1-1 0 0 0,-1 0 0 0 0,0 0 0 0 0,-1 0 0 0 0,0 0 0 0 0,0 2-1718 0 0,6 1-2102 0 0,8 1-9429 0 0,-7-3 6100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8:12:24.88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108 1 3033 0 0,'7'3'12942'0'0,"1"1"-7436"0"0,-3-6-5150 0 0,1 1 0 0 0,-1 0 1 0 0,0 0-1 0 0,1 1 0 0 0,-1 0 0 0 0,1 0 1 0 0,-1 0-1 0 0,1 0 0 0 0,10 3 1 0 0,13 0 254 0 0,145 2 797 0 0,-42 11-969 0 0,-78-13-521 0 0,-43-4 158 0 0,-1 1 0 0 0,1 1 0 0 0,-1 0 1 0 0,1 1-1 0 0,11 2 0 0 0,-18-2-100 0 0,0-1 37 0 0,-1-1 1 0 0,0 2-1 0 0,0-1 0 0 0,0 0 1 0 0,0 1-1 0 0,0-1 1 0 0,0 1-1 0 0,0 0 1 0 0,-1 0-1 0 0,5 3 1 0 0,-7-4-21 0 0,1 0 0 0 0,0 0 0 0 0,-1 0 0 0 0,1 0 0 0 0,-1-1 0 0 0,1 1 0 0 0,-1 0 0 0 0,0 0 0 0 0,1 0 0 0 0,-1 0 1 0 0,0 0-1 0 0,0 0 0 0 0,0 0 0 0 0,0 0 0 0 0,0 2 0 0 0,4 13 224 0 0,-1-8-198 0 0,-1 0-1 0 0,0 1 1 0 0,0-1 0 0 0,0 1-1 0 0,-1-1 1 0 0,-1 11-1 0 0,3 6 79 0 0,14 71 183 0 0,-9-57-247 0 0,4 42-1 0 0,-2 8-14 0 0,-5-56 98 0 0,-1 0 0 0 0,-2 0 0 0 0,-3 51 0 0 0,0-62-122 0 0,1 0 0 0 0,1 0-1 0 0,4 26 1 0 0,1 34 276 0 0,9 158-218 0 0,-3 2 142 0 0,-12-227-181 0 0,-2 0 0 0 0,-5 24 1 0 0,5-29-26 0 0,-1 0-1 0 0,2 0 1 0 0,0 0 0 0 0,0 0 0 0 0,0 1 0 0 0,2-1 0 0 0,-1 0-1 0 0,3 13 1 0 0,-2-17 6 0 0,-1 1 0 0 0,0-1 0 0 0,0 0 0 0 0,0 0 0 0 0,0 0 0 0 0,-1 0 0 0 0,0 0 0 0 0,-1 0 0 0 0,-2 9 0 0 0,-5 33 52 0 0,9-47-46 0 0,0-1 0 0 0,0 1 0 0 0,-1 0 1 0 0,1 0-1 0 0,0 0 0 0 0,-1 0 1 0 0,1 0-1 0 0,0 0 0 0 0,-1 0 0 0 0,1-1 1 0 0,-1 1-1 0 0,0 0 0 0 0,1 0 0 0 0,-1-1 1 0 0,1 1-1 0 0,-1 0 0 0 0,0-1 1 0 0,0 1-1 0 0,1 0 0 0 0,-1-1 0 0 0,0 1 1 0 0,0-1-1 0 0,0 0 0 0 0,-1 1 0 0 0,-30 10 103 0 0,3-1-278 0 0,20-7 191 0 0,0 0 0 0 0,0-1-1 0 0,0 0 1 0 0,0 0 0 0 0,0-1-1 0 0,0 0 1 0 0,-1 0 0 0 0,-12-2-1 0 0,11 1-9 0 0,1 0 0 0 0,0 1 0 0 0,-1 0-1 0 0,1 0 1 0 0,0 1 0 0 0,-16 5 0 0 0,19-5 17 0 0,0 0 0 0 0,0-1 0 0 0,-1 1 0 0 0,-10 0 0 0 0,-24 5-90 0 0,-68 24 157 0 0,-21-6-100 0 0,119-23 2 0 0,0 1 0 0 0,1 1 0 0 0,0 0 0 0 0,0 0 1 0 0,0 2-1 0 0,-17 9 0 0 0,-17 8-622 0 0,18-18-3223 0 0,26-5 3140 0 0,0 0 0 0 0,0 0 1 0 0,-1-1-1 0 0,1 1 0 0 0,0 0 0 0 0,-1 0 0 0 0,1-1 1 0 0,0 1-1 0 0,0-1 0 0 0,0 1 0 0 0,-1-1 1 0 0,1 0-1 0 0,0 1 0 0 0,0-1 0 0 0,-2-1 1 0 0,0-3-7781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8:12:27.43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0 464 0 0,'2'1'603'0'0,"0"1"1"0"0,0-1-1 0 0,0 0 0 0 0,0 0 1 0 0,0 0-1 0 0,0 0 1 0 0,0-1-1 0 0,0 1 0 0 0,0 0 1 0 0,0-1-1 0 0,1 0 0 0 0,-1 1 1 0 0,0-1-1 0 0,0 0 0 0 0,3 0 1 0 0,42-4 6290 0 0,-14 0-5234 0 0,17 7-800 0 0,-1 3 1 0 0,-1 1-1 0 0,55 16 1 0 0,26 4 169 0 0,103 29-11 0 0,-72-13-398 0 0,128 48 59 0 0,-108-29-564 0 0,-8 0 123 0 0,-18-5 48 0 0,49 18-140 0 0,32 11-137 0 0,-150-53 91 0 0,-26-8-13 0 0,351 128 506 0 0,214 57-394 0 0,-582-197-198 0 0,222 66 17 0 0,214 71-108 0 0,244 114 290 0 0,-610-220-168 0 0,69 23 58 0 0,-132-51-23 0 0,319 94 286 0 0,-121-41-319 0 0,-99-26 8 0 0,231 64 407 0 0,173 52-182 0 0,-188-58 340 0 0,-134-49-94 0 0,-54-15-245 0 0,-115-21-339 0 0,-18-4 110 0 0,45 7-1 0 0,-70-15-342 0 0,-18-4 208 0 0,0 0 0 0 0,0 0-1 0 0,0 0 1 0 0,0 0 0 0 0,0 0-1 0 0,0 0 1 0 0,0 0 0 0 0,0 0-1 0 0,0 0 1 0 0,0 0 0 0 0,0 0-1 0 0,0-1 1 0 0,0 1 0 0 0,1 0-1 0 0,-1 0 1 0 0,0 0 0 0 0,0 0-1 0 0,0 0 1 0 0,0 0 0 0 0,0 0-1 0 0,0 0 1 0 0,0 0 0 0 0,0 0-1 0 0,0 0 1 0 0,0 0 0 0 0,0 0 0 0 0,0 0-1 0 0,0 0 1 0 0,0 0 0 0 0,0 0-1 0 0,0 0 1 0 0,0 0 0 0 0,0 0-1 0 0,0 0 1 0 0,0 0 0 0 0,0 0-1 0 0,1 0 1 0 0,-1 0 0 0 0,0 0-1 0 0,0 0 1 0 0,0 0 0 0 0,-4-8-5894 0 0,0-6-3863 0 0,2 6 3023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5-15T08:53:40.54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15 529 3129 0 0,'-1'0'472'0'0,"1"0"1"0"0,-1 0-1 0 0,1 0 1 0 0,0 0 0 0 0,-1 0-1 0 0,1 0 1 0 0,-1 0-1 0 0,1 0 1 0 0,-1 0 0 0 0,1 0-1 0 0,-1 0 1 0 0,1 0-1 0 0,-1 0 1 0 0,1 0 0 0 0,0 0-1 0 0,-1 0 1 0 0,1 0-1 0 0,-1 1 1 0 0,1-1-1 0 0,-1 0 1 0 0,1 0 0 0 0,0 0-1 0 0,-1 1 1 0 0,1-1-1 0 0,0 0 1 0 0,-1 1 0 0 0,1-1-1 0 0,0 0 1 0 0,-1 1-1 0 0,1-1 1 0 0,0 0 0 0 0,0 1-1 0 0,-1-1 1 0 0,1 1-1 0 0,0-1 1 0 0,0 0 0 0 0,0 1-1 0 0,-1 0-472 0 0,2 4 2249 0 0,14 9-1917 0 0,0-2 1 0 0,1 0-1 0 0,0-1 1 0 0,0-1-1 0 0,1 0 0 0 0,1-1 1 0 0,0-1-333 0 0,20 9 336 0 0,1-3 0 0 0,33 8-336 0 0,-61-20 42 0 0,-1 0 0 0 0,0-1-1 0 0,1 0 1 0 0,-1 0 0 0 0,1-1 0 0 0,-1-1 0 0 0,1 1 0 0 0,-1-2 0 0 0,1 0-1 0 0,8-2-41 0 0,1-2 24 0 0,-1-1-1 0 0,0 0 0 0 0,0-2 0 0 0,-1 0 1 0 0,1-2-24 0 0,-15 9 18 0 0,0-1-1 0 0,0 0 1 0 0,0 0 0 0 0,-1-1 0 0 0,1 1-1 0 0,-1-1 1 0 0,0 0 0 0 0,0 0 0 0 0,0 0 0 0 0,-1 0-1 0 0,1 0 1 0 0,-1 0 0 0 0,0-1 0 0 0,0 1 0 0 0,0-4-18 0 0,4-11 47 0 0,-2 1 0 0 0,0-1 1 0 0,0-9-48 0 0,3-17 218 0 0,6-17 65 0 0,3 1 1 0 0,3 1-1 0 0,4-6-283 0 0,29-80-886 0 0,-38 118-1596 0 0,-7 20-2545 0 0,1 3-5955 0 0,-5 3 4156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8:13:06.87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 0 432 0 0,'-1'12'17430'0'0,"0"-12"-17193"0"0,1 0-1 0 0,0 1 0 0 0,-1-1 0 0 0,1 0 1 0 0,0 1-1 0 0,0-1 0 0 0,0 1 0 0 0,-1-1 0 0 0,1 1 1 0 0,0-1-1 0 0,0 1 0 0 0,0-1 0 0 0,0 0 0 0 0,0 1 1 0 0,0-1-1 0 0,0 1 0 0 0,0-1 0 0 0,0 1 0 0 0,0-1 1 0 0,0 1-1 0 0,0-1 0 0 0,0 1 0 0 0,0-1 0 0 0,0 1 1 0 0,0-1-1 0 0,1 1 0 0 0,-1-1 0 0 0,0 0 1 0 0,0 1-1 0 0,1-1 0 0 0,-1 1 0 0 0,17 16 1666 0 0,-11-13-1911 0 0,0 0 1 0 0,0-1-1 0 0,0 0 0 0 0,1 0 0 0 0,9 3 0 0 0,14 2 204 0 0,1-1 1 0 0,0-1-1 0 0,1-2 1 0 0,31 0-1 0 0,79-13-264 0 0,-118 7 230 0 0,59-11-71 0 0,-82 12-109 0 0,1 1 0 0 0,-1 0 0 0 0,1 0 0 0 0,-1 0 0 0 0,0 1 1 0 0,1-1-1 0 0,-1 0 0 0 0,1 0 0 0 0,-1 1 0 0 0,0-1 0 0 0,0 1 0 0 0,1-1 0 0 0,-1 1 1 0 0,2 0-1 0 0,12 4 902 0 0,-13-1-915 0 0,0 0 1 0 0,0 0-1 0 0,-1 0 1 0 0,0 0-1 0 0,0 1 0 0 0,0-1 1 0 0,0 0-1 0 0,0 5 1 0 0,0 16 344 0 0,2-1 1 0 0,8 36 0 0 0,-7-40-363 0 0,6 43-44 0 0,2 72 0 0 0,-9-83 216 0 0,15 349 409 0 0,6 19-213 0 0,-6-282 58 0 0,-6-56-390 0 0,2 105 0 0 0,-17 270 258 0 0,17-208 373 0 0,-6-138-838 0 0,-4-32 136 0 0,12 105 550 0 0,0-3-463 0 0,-9-113-184 0 0,-2 92 1 0 0,5-10 610 0 0,-4-95-411 0 0,0 60-592 0 0,-5-67 793 0 0,2 0 1 0 0,11 55-1 0 0,13 108-873 0 0,-23-159 898 0 0,4 108-282 0 0,-5-112 139 0 0,-3 0 0 0 0,-6 50 0 0 0,-7 135-199 0 0,12-220 48 0 0,0 1-1 0 0,-1-1 1 0 0,-4 14-1 0 0,3-14-18 0 0,1 0-1 0 0,-2 25 0 0 0,3-33 116 0 0,0-1-1 0 0,0 0 1 0 0,-1 1 0 0 0,1-1 0 0 0,-1 0-1 0 0,0 0 1 0 0,-2 3 0 0 0,-5 13 100 0 0,8-18-138 0 0,-1 1 0 0 0,1-1-1 0 0,0 1 1 0 0,-1-1-1 0 0,1 1 1 0 0,-1-1 0 0 0,0 0-1 0 0,0 0 1 0 0,0 0-1 0 0,0 0 1 0 0,0 0-1 0 0,-1 0 1 0 0,1 0 0 0 0,0-1-1 0 0,-1 1 1 0 0,1-1-1 0 0,-1 0 1 0 0,0 0-1 0 0,1 0 1 0 0,-1 0 0 0 0,-4 1-1 0 0,-7 3-67 0 0,13-4-12 0 0,-15 5 82 0 0,1 1 0 0 0,-1-2 1 0 0,0 0-1 0 0,0-1 0 0 0,0-1 0 0 0,0 0 0 0 0,-23 0 1 0 0,28-2-139 0 0,-1 0 1 0 0,1 1 0 0 0,-12 3 0 0 0,11-3-68 0 0,1 0 1 0 0,-1 0-1 0 0,-11 0 1 0 0,21-2-100 0 0,1 0 1 0 0,-1 0 0 0 0,1 0 0 0 0,-1 0-1 0 0,1 0 1 0 0,-1 0 0 0 0,1 0 0 0 0,-1 0-1 0 0,1-1 1 0 0,-1 1 0 0 0,1-1 0 0 0,0 1-1 0 0,-1-1 1 0 0,1 1 0 0 0,0-1 0 0 0,-1 0 0 0 0,0-1-1 0 0,1 1-442 0 0,1-1 0 0 0,-1 1-1 0 0,1 0 1 0 0,0-1 0 0 0,0 1 0 0 0,0-1-1 0 0,0 1 1 0 0,0 0 0 0 0,0-1 0 0 0,0 1-1 0 0,0-1 1 0 0,1 1 0 0 0,-1-1 0 0 0,1 1-1 0 0,-1 0 1 0 0,1-1 0 0 0,-1 1-1 0 0,1 0 1 0 0,1-2 0 0 0,3-9-6589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8:13:08.98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 7425 784 0 0,'-5'2'10428'0'0,"4"-4"-3518"0"0,7-4-684 0 0,20-7-4563 0 0,-16 10-1528 0 0,-1 0 1 0 0,1-1-1 0 0,-1 1 1 0 0,0-2-1 0 0,10-5 0 0 0,15-8-116 0 0,233-116 1384 0 0,-21 20-1267 0 0,-116 58-59 0 0,6-1 281 0 0,50-24 16 0 0,-62 24-190 0 0,35-18-298 0 0,56-34 393 0 0,26-14 48 0 0,-138 66-387 0 0,281-162-68 0 0,-237 132 385 0 0,170-112 22 0 0,-89 48-663 0 0,-79 54 348 0 0,174-113 271 0 0,-104 77-138 0 0,155-90-358 0 0,-24 10 226 0 0,-146 85 238 0 0,153-107-217 0 0,-270 175-91 0 0,593-369 76 0 0,-396 247 243 0 0,-111 67-328 0 0,452-273-14 0 0,-253 150 85 0 0,-85 51-127 0 0,-143 95 205 0 0,75-47 188 0 0,22-8-97 0 0,-83 49-289 0 0,154-86-40 0 0,82-49 273 0 0,-84 36 31 0 0,-156 81-183 0 0,29-20-31 0 0,157-105 273 0 0,-325 231-145 0 0,378-262-94 0 0,-323 216 9 0 0,79-55 20 0 0,44-31 328 0 0,-32 20-373 0 0,225-159 243 0 0,-216 152-445 0 0,24-16 506 0 0,-191 143-207 0 0,17-11-77 0 0,-1-1 0 0 0,0-2 0 0 0,-1 0 1 0 0,27-30-1 0 0,-36 24-1765 0 0,-4 10-3843 0 0,3 7-705 0 0,5 1-3413 0 0,-9 3 5172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8:13:10.38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527 53 800 0 0,'1'-3'8774'0'0,"3"-2"-3671"0"0,12-23 3870 0 0,-19 31-8629 0 0,0-1 0 0 0,-1 0 0 0 0,1 0 0 0 0,-1 0 0 0 0,0 0 0 0 0,1 0 0 0 0,-1-1 0 0 0,0 1 0 0 0,0-1 0 0 0,-8 1 0 0 0,-52 6 460 0 0,7-1-396 0 0,4 1-238 0 0,-1-2 0 0 0,-109-1-1 0 0,160-5-151 0 0,2 0-32 0 0,-49 2-126 0 0,46-2 172 0 0,1 0-1 0 0,-1 1 0 0 0,1-1 1 0 0,-1 1-1 0 0,1 0 0 0 0,-1 0 0 0 0,1 0 1 0 0,0 0-1 0 0,0 0 0 0 0,-7 4 1 0 0,9-2-41 0 0,0-1 0 0 0,-1 0 0 0 0,1 0 0 0 0,0 1 0 0 0,0-1 0 0 0,0 1 0 0 0,1-1 0 0 0,-1 1 0 0 0,1-1 0 0 0,-1 1 0 0 0,1-1 0 0 0,0 1 0 0 0,0 0 0 0 0,0-1 0 0 0,0 1 0 0 0,0-1 0 0 0,1 1 0 0 0,-1 0 0 0 0,1-1 0 0 0,0 1 0 0 0,0 2 0 0 0,25 63 145 0 0,-16-47-112 0 0,-1-1-65 0 0,2-1 0 0 0,0 0 0 0 0,1 0 0 0 0,1-1 0 0 0,17 18-1 0 0,-1 0 3 0 0,-16-20 105 0 0,0 0 0 0 0,1 0 0 0 0,30 24 0 0 0,26 20-142 0 0,-44-39 29 0 0,10 6 118 0 0,-20-17 17 0 0,2 1-156 0 0,1 0-1 0 0,38 15 0 0 0,-18-22 116 0 0,-39-4-46 0 0,1-1 1 0 0,-1 1-1 0 0,0 0 0 0 0,1-1 0 0 0,-1 1 1 0 0,1 0-1 0 0,-1-1 0 0 0,0 1 1 0 0,0-1-1 0 0,1 1 0 0 0,-1-1 1 0 0,0 1-1 0 0,0-1 0 0 0,0 1 1 0 0,1-1-1 0 0,-1 1 0 0 0,0 0 1 0 0,0-1-1 0 0,0 0 0 0 0,0 1 1 0 0,0-1-1 0 0,0 1 0 0 0,0-1 0 0 0,0 1 1 0 0,0-1-1 0 0,0 1 0 0 0,0-1 1 0 0,-1 0-1 0 0,-1-23 166 0 0,1 15-228 0 0,-10-366 116 0 0,10 296-80 0 0,2 51-140 0 0,-2 0 0 0 0,-7-47 0 0 0,0 58-260 0 0,1 9-2318 0 0,7 8 2537 0 0,0 0 0 0 0,0 0 0 0 0,0-1 0 0 0,-1 1 0 0 0,1 0-1 0 0,0 0 1 0 0,0 0 0 0 0,0 0 0 0 0,0 0 0 0 0,0 0 0 0 0,-1 0 0 0 0,1 0-1 0 0,0 0 1 0 0,0 0 0 0 0,0 0 0 0 0,0 0 0 0 0,-1 0 0 0 0,1 0 0 0 0,0 1-1 0 0,0-1 1 0 0,0 0 0 0 0,0 0 0 0 0,0 0 0 0 0,-1 0 0 0 0,1 0 0 0 0,0 0-1 0 0,0 0 1 0 0,0 0 0 0 0,0 0 0 0 0,0 0 0 0 0,0 1 0 0 0,0-1-1 0 0,-1 0 1 0 0,1 0 0 0 0,0 0 0 0 0,0 0 0 0 0,0 0 0 0 0,0 1 0 0 0,0-1-1 0 0,0 0 1 0 0,0 0 0 0 0,0 0 0 0 0,0 0 0 0 0,0 0 0 0 0,0 1 0 0 0,0-1-1 0 0,0 3-4759 0 0,0 2-1094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8:13:11.4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43 0 504 0 0,'-3'0'11467'0'0,"-1"4"-4584"0"0,-4 11-2621 0 0,-5 18-4534 0 0,8-16 559 0 0,-4 26 280 0 0,9-43-556 0 0,0 0-1 0 0,0 0 1 0 0,0 1-1 0 0,0-1 1 0 0,0 0 0 0 0,0 0-1 0 0,0 0 1 0 0,0 0-1 0 0,0 1 1 0 0,0-1-1 0 0,0 0 1 0 0,0 0-1 0 0,0 0 1 0 0,0 0-1 0 0,0 1 1 0 0,0-1-1 0 0,0 0 1 0 0,0 0-1 0 0,0 0 1 0 0,0 0-1 0 0,0 0 1 0 0,0 1-1 0 0,0-1 1 0 0,0 0-1 0 0,1 0 1 0 0,-1 0-1 0 0,0 0 1 0 0,0 0 0 0 0,0 0-1 0 0,0 0 1 0 0,0 0-1 0 0,0 1 1 0 0,1-1-1 0 0,-1 0 1 0 0,0 0-1 0 0,0 0 1 0 0,0 0-1 0 0,0 0 1 0 0,0 0-1 0 0,1 0 1 0 0,-1 0-1 0 0,0 0 1 0 0,0 0-1 0 0,0 0 1 0 0,0 0-1 0 0,1 0 1 0 0,-1 0-1 0 0,0 0 1 0 0,0 0-1 0 0,0 0 1 0 0,0 0 0 0 0,1 0-1 0 0,10-8 544 0 0,7-12 59 0 0,-17 18-585 0 0,0-1 0 0 0,1 1 1 0 0,-1 0-1 0 0,1 0 0 0 0,0 0 1 0 0,0 0-1 0 0,-1 0 0 0 0,2 0 1 0 0,-1 0-1 0 0,4-2 0 0 0,-6 4-22 0 0,0 0-1 0 0,1 0 0 0 0,-1 0 1 0 0,0 0-1 0 0,0 0 1 0 0,0 0-1 0 0,1 0 0 0 0,-1 0 1 0 0,0 0-1 0 0,0 0 1 0 0,0 0-1 0 0,0 0 1 0 0,1 1-1 0 0,-1-1 0 0 0,0 0 1 0 0,0 0-1 0 0,0 0 1 0 0,0 0-1 0 0,1 0 0 0 0,-1 1 1 0 0,0-1-1 0 0,0 0 1 0 0,0 0-1 0 0,0 0 1 0 0,0 1-1 0 0,0-1 0 0 0,0 0 1 0 0,0 0-1 0 0,0 0 1 0 0,0 1-1 0 0,1-1 0 0 0,-1 0 1 0 0,0 0-1 0 0,0 0 1 0 0,0 1-1 0 0,0-1 1 0 0,0 0-1 0 0,-1 1 0 0 0,0 20 154 0 0,-8 14-37 0 0,6-28-123 0 0,1 1-1 0 0,0-1 1 0 0,1 1-1 0 0,-2 13 1 0 0,4-21 13 0 0,-1 0 0 0 0,0 0 0 0 0,1 0 0 0 0,-1 0 0 0 0,1 0 1 0 0,-1 0-1 0 0,1 0 0 0 0,-1 0 0 0 0,1-1 0 0 0,-1 1 0 0 0,1 0 0 0 0,-1 0 0 0 0,1-1 0 0 0,-1 1 1 0 0,0 0-1 0 0,1 0 0 0 0,-1-1 0 0 0,0 1 0 0 0,1-1 0 0 0,-1 1 0 0 0,0 0 0 0 0,1-1 0 0 0,-1 1 0 0 0,0-1 1 0 0,0 1-1 0 0,1 0 0 0 0,-1-1 0 0 0,0 1 0 0 0,0-2 0 0 0,13-18 126 0 0,5-30 97 0 0,-23 63-178 0 0,0 0-1 0 0,1 1 1 0 0,-4 22-1 0 0,-4 15 53 0 0,10-46-105 0 0,-7 29 38 0 0,9-32-51 0 0,-1-1 0 0 0,1 0 0 0 0,0 1 0 0 0,0-1 0 0 0,0 1 0 0 0,-1-1 0 0 0,1 1 0 0 0,1-1 0 0 0,-1 1 0 0 0,0-1 0 0 0,0 1 0 0 0,0-1 0 0 0,1 1 0 0 0,-1-1 0 0 0,1 1 0 0 0,-1-1 0 0 0,2 3 0 0 0,-1-4 10 0 0,0-1 0 0 0,-1 1 0 0 0,1 0 0 0 0,0 0-1 0 0,0 0 1 0 0,-1-1 0 0 0,1 1 0 0 0,0 0 0 0 0,-1-1 0 0 0,1 1 0 0 0,0-1 0 0 0,-1 1 0 0 0,1 0 0 0 0,-1-1 0 0 0,1 1 0 0 0,-1-1 0 0 0,1 0 0 0 0,-1 1 0 0 0,1-1 0 0 0,-1 1-1 0 0,0-1 1 0 0,1 0 0 0 0,-1 1 0 0 0,0-1 0 0 0,1 0 0 0 0,-1 0 0 0 0,0 0 0 0 0,11-22 98 0 0,25-77 304 0 0,-39 108-439 0 0,-2 3 61 0 0,0 0 1 0 0,1 0-1 0 0,1 1 0 0 0,0 0 1 0 0,1-1-1 0 0,0 1 0 0 0,-1 17 1 0 0,7-19-160 0 0,1-23 74 0 0,-2 3 92 0 0,-1 5-75 0 0,0 0 0 0 0,-1-1-1 0 0,1 1 1 0 0,-1-1 0 0 0,0 1 0 0 0,-1-1-1 0 0,1 0 1 0 0,-1 1 0 0 0,0-1-1 0 0,-2-9 1 0 0,2 15-23 0 0,0 0-1 0 0,0 0 1 0 0,0 0-1 0 0,0 0 1 0 0,0 0-1 0 0,0 0 1 0 0,0 0-1 0 0,0 0 1 0 0,0-1-1 0 0,0 1 1 0 0,-1 0 0 0 0,1 0-1 0 0,0 0 1 0 0,0 0-1 0 0,0 0 1 0 0,0 0-1 0 0,0 0 1 0 0,0 0-1 0 0,0 0 1 0 0,-1 0-1 0 0,1 0 1 0 0,0 0-1 0 0,0 0 1 0 0,0 0-1 0 0,0 0 1 0 0,0 0-1 0 0,0 0 1 0 0,-1 0 0 0 0,1 0-1 0 0,0 0 1 0 0,0 0-1 0 0,0 0 1 0 0,0 0-1 0 0,0 0 1 0 0,0 0-1 0 0,-1 0 1 0 0,1 0-1 0 0,0 0 1 0 0,0 0-1 0 0,0 0 1 0 0,0 0-1 0 0,0 0 1 0 0,0 1 0 0 0,0-1-1 0 0,0 0 1 0 0,0 0-1 0 0,-1 0 1 0 0,1 0-1 0 0,0 0 1 0 0,0 0-1 0 0,0 0 1 0 0,0 0-1 0 0,0 1 1 0 0,0-1-1 0 0,0 0 1 0 0,0 0-1 0 0,0 0 1 0 0,0 0 0 0 0,0 0-1 0 0,0 1 1 0 0,0-1-293 0 0,0 0 1 0 0,0 0 0 0 0,0 1-1 0 0,-1-1 1 0 0,1 0 0 0 0,0 0 0 0 0,0 1-1 0 0,0-1 1 0 0,0 0 0 0 0,0 0-1 0 0,0 1 1 0 0,0-1 0 0 0,0 0 0 0 0,0 0-1 0 0,0 1 1 0 0,1-1 0 0 0,-1 0-1 0 0,0 0 1 0 0,0 1 0 0 0,0-1-1 0 0,0 0 1 0 0,0 0 0 0 0,0 1 0 0 0,0-1-1 0 0,1 0 1 0 0,-1 0 0 0 0,0 0-1 0 0,0 1 1 0 0,0-1 0 0 0,1 0 0 0 0,-1 0-1 0 0,0 0 1 0 0,0 0 0 0 0,0 0-1 0 0,1 1 1 0 0,-1-1 0 0 0,0 0 0 0 0,1 0-1 0 0,2 0-6003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8:13:17.5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196 72 1624 0 0,'-2'0'11147'0'0,"3"1"-6142"0"0,12 13-2609 0 0,-10-9-2050 0 0,0 1 0 0 0,-1 0-1 0 0,0 1 1 0 0,0-1-1 0 0,1 11 1 0 0,-2-11-199 0 0,0 0-1 0 0,1 0 1 0 0,-1-1 0 0 0,1 1 0 0 0,0 0-1 0 0,6 9 1 0 0,-8-15-148 0 0,0 0 1 0 0,0 0-1 0 0,0 1 1 0 0,0-1-1 0 0,0 0 0 0 0,0 0 1 0 0,1 1-1 0 0,-1-1 1 0 0,0 0-1 0 0,0 0 0 0 0,0 1 1 0 0,0-1-1 0 0,1 0 1 0 0,-1 0-1 0 0,0 0 0 0 0,0 1 1 0 0,0-1-1 0 0,1 0 1 0 0,-1 0-1 0 0,0 0 1 0 0,0 0-1 0 0,1 0 0 0 0,-1 0 1 0 0,0 0-1 0 0,0 1 1 0 0,1-1-1 0 0,-1 0 0 0 0,0 0 1 0 0,0 0-1 0 0,1 0 1 0 0,-1 0-1 0 0,0 0 0 0 0,1 0 1 0 0,-1 0-1 0 0,0 0 1 0 0,0-1-1 0 0,1 1 0 0 0,-1 0 1 0 0,0 0-1 0 0,0 0 1 0 0,1 0-1 0 0,-1 0 0 0 0,7-14 21 0 0,-2-17 198 0 0,-6 26-192 0 0,0-1 0 0 0,0 1 0 0 0,-1-1 0 0 0,1 1-1 0 0,-1 0 1 0 0,0 0 0 0 0,-1 0 0 0 0,1 0 0 0 0,-1 0 0 0 0,-4-4 0 0 0,2 1-10 0 0,-1 0 1 0 0,0 0-1 0 0,-1 1 1 0 0,0 0 0 0 0,-7-6-1 0 0,12 12-15 0 0,1-1-1 0 0,-1 1 0 0 0,0 0 1 0 0,1 0-1 0 0,-1 0 1 0 0,0 0-1 0 0,0 0 1 0 0,0 0-1 0 0,0 0 1 0 0,0 1-1 0 0,0-1 1 0 0,0 1-1 0 0,0-1 1 0 0,0 1-1 0 0,0 0 0 0 0,0 0 1 0 0,0 0-1 0 0,0 0 1 0 0,0 0-1 0 0,0 0 1 0 0,0 0-1 0 0,0 1 1 0 0,-3 0-1 0 0,4 0 3 0 0,-1 1 0 0 0,0-1-1 0 0,1 0 1 0 0,-1 1 0 0 0,1-1 0 0 0,-1 1 0 0 0,1 0-1 0 0,0-1 1 0 0,-1 1 0 0 0,1 0 0 0 0,0 0-1 0 0,0 0 1 0 0,0 0 0 0 0,1 0 0 0 0,-1 0-1 0 0,0 0 1 0 0,1 0 0 0 0,-1 0 0 0 0,1 0-1 0 0,0 0 1 0 0,0 0 0 0 0,0 3 0 0 0,-1 10 29 0 0,1-1 0 0 0,1 0 0 0 0,1 1 1 0 0,0-1-1 0 0,0 0 0 0 0,9 24 0 0 0,-9-32-29 0 0,0 1 0 0 0,1 0 0 0 0,-1-1 0 0 0,2 1 0 0 0,-1-1 0 0 0,1 0 0 0 0,0 0 0 0 0,0 0 0 0 0,0-1 0 0 0,1 1 0 0 0,0-1 0 0 0,0 0 0 0 0,0-1 0 0 0,1 1 0 0 0,8 4 0 0 0,-14-8-5 0 0,1-1 1 0 0,-1 0-1 0 0,1 1 0 0 0,-1-1 1 0 0,1 0-1 0 0,-1 0 0 0 0,1 1 0 0 0,-1-1 1 0 0,1 0-1 0 0,-1 0 0 0 0,1 0 1 0 0,-1 0-1 0 0,1 0 0 0 0,0 0 0 0 0,-1 0 1 0 0,1 0-1 0 0,-1 0 0 0 0,1 0 0 0 0,-1 0 1 0 0,1 0-1 0 0,-1 0 0 0 0,1 0 1 0 0,0-1-1 0 0,-1 1 0 0 0,1 0 0 0 0,-1 0 1 0 0,1-1-1 0 0,-1 1 0 0 0,1-1 0 0 0,4-15-29 0 0,-12-21 161 0 0,-20-23-89 0 0,25 56-39 0 0,-1-1-1 0 0,0 1 1 0 0,1 0-1 0 0,-2 0 0 0 0,1 0 1 0 0,0 1-1 0 0,-1-1 1 0 0,0 1-1 0 0,0-1 1 0 0,0 1-1 0 0,-4-2 1 0 0,8 5-2 0 0,-1-1 0 0 0,1 1 1 0 0,0 0-1 0 0,0 0 0 0 0,-1 0 1 0 0,1 0-1 0 0,0 0 0 0 0,0-1 1 0 0,-1 1-1 0 0,1 0 1 0 0,0 0-1 0 0,0 0 0 0 0,-1 0 1 0 0,1 0-1 0 0,0 0 0 0 0,-1 0 1 0 0,1 0-1 0 0,0 0 1 0 0,0 0-1 0 0,-1 0 0 0 0,1 0 1 0 0,0 0-1 0 0,-1 0 0 0 0,1 0 1 0 0,0 1-1 0 0,0-1 0 0 0,-1 0 1 0 0,1 0-1 0 0,0 0 1 0 0,0 0-1 0 0,-1 0 0 0 0,1 1 1 0 0,0-1-1 0 0,0 0 0 0 0,0 0 1 0 0,-1 0-1 0 0,1 1 0 0 0,0-1 1 0 0,0 0-1 0 0,0 0 1 0 0,0 1-1 0 0,-1-1 0 0 0,0 17 37 0 0,10 17 31 0 0,-7-29-69 0 0,0 0 1 0 0,0 0-1 0 0,1 0 1 0 0,0-1 0 0 0,0 1-1 0 0,0-1 1 0 0,1 0-1 0 0,-1 0 1 0 0,1 0-1 0 0,0 0 1 0 0,0-1 0 0 0,9 6-1 0 0,-12-8-7 0 0,-1-1 0 0 0,1 1 0 0 0,0-1 0 0 0,0 1 0 0 0,0-1 0 0 0,0 0 0 0 0,0 1 0 0 0,0-1 0 0 0,0 0 0 0 0,0 0 0 0 0,0 1 0 0 0,0-1 0 0 0,0 0 0 0 0,0 0 0 0 0,1 0 0 0 0,-1-1 6 0 0,-1 1 0 0 0,1 0 1 0 0,-1 0-1 0 0,0 0 0 0 0,1 0 1 0 0,-1-1-1 0 0,0 1 0 0 0,1 0 0 0 0,-1 0 1 0 0,0-1-1 0 0,0 1 0 0 0,1 0 1 0 0,-1-1-1 0 0,0 1 0 0 0,0 0 0 0 0,1-1 1 0 0,-1 1-1 0 0,0 0 0 0 0,0-1 1 0 0,0 1-1 0 0,0-1 0 0 0,1 1 0 0 0,-1 0 1 0 0,0-1-1 0 0,0 0 0 0 0,0-1 11 0 0,0 0-1 0 0,0 0 0 0 0,0 0 1 0 0,-1 0-1 0 0,1 0 0 0 0,-1 1 1 0 0,1-1-1 0 0,-1 0 0 0 0,1 0 1 0 0,-1 0-1 0 0,0 0 0 0 0,0 1 1 0 0,0-1-1 0 0,-2-2 0 0 0,-29-29 180 0 0,27 29-212 0 0,0 0-1 0 0,0-1 1 0 0,0 1-1 0 0,1-1 1 0 0,0-1-1 0 0,0 1 1 0 0,0 0-1 0 0,1-1 0 0 0,-6-12 1 0 0,8 16 30 0 0,1-1 0 0 0,-1 1 0 0 0,0 0 0 0 0,0-1 0 0 0,-1 1 0 0 0,1 0 0 0 0,0 0 0 0 0,-1 0 0 0 0,1 0-1 0 0,-1 0 1 0 0,0 0 0 0 0,0 0 0 0 0,0 0 0 0 0,1 1 0 0 0,-2-1 0 0 0,-1-1 0 0 0,-4-3 34 0 0,8 6-39 0 0,0 0 1 0 0,0-1-1 0 0,0 1 0 0 0,-1 0 1 0 0,1 0-1 0 0,0-1 1 0 0,0 1-1 0 0,0 0 1 0 0,0-1-1 0 0,-1 1 0 0 0,1 0 1 0 0,0 0-1 0 0,0 0 1 0 0,-1-1-1 0 0,1 1 0 0 0,0 0 1 0 0,0 0-1 0 0,-1 0 1 0 0,1-1-1 0 0,0 1 1 0 0,-1 0-1 0 0,1 0 0 0 0,0 0 1 0 0,-1 0-1 0 0,1 0 1 0 0,0 0-1 0 0,-1 0 1 0 0,1 0-1 0 0,0 0 0 0 0,0 0 1 0 0,-1 0-1 0 0,1 0 1 0 0,0 0-1 0 0,-1 0 1 0 0,1 0-1 0 0,0 0 0 0 0,-1 0 1 0 0,1 0-1 0 0,0 0 1 0 0,-1 1-1 0 0,1-1 0 0 0,0 0 1 0 0,0 0-1 0 0,-1 0 1 0 0,1 1-1 0 0,0-1 1 0 0,0 0-1 0 0,-1 0 0 0 0,1 1 1 0 0,-1-1-10 0 0,1 0 1 0 0,-1 0-1 0 0,1 0 0 0 0,-1 0 1 0 0,1 0-1 0 0,-1 0 0 0 0,1 0 1 0 0,-1 0-1 0 0,1 0 0 0 0,-1 0 1 0 0,1 0-1 0 0,-1 0 0 0 0,1 0 1 0 0,-1 0-1 0 0,1 0 1 0 0,-1-1-1 0 0,1 1 0 0 0,0 0 1 0 0,-1 0-1 0 0,1 0 0 0 0,-1-1 1 0 0,1 1-1 0 0,0 0 0 0 0,-1-1 1 0 0,1 1-1 0 0,-1 0 0 0 0,1-1 1 0 0,0 1-1 0 0,0-1 0 0 0,-1 1 1 0 0,1-1-1 0 0,0 1 0 0 0,0 0 1 0 0,-1-1-1 0 0,1 1 1 0 0,0-1-1 0 0,0 0 0 0 0,0 0 9 0 0,0 1-1 0 0,0-1 1 0 0,0 1-1 0 0,0-1 1 0 0,-1 1-1 0 0,1 0 1 0 0,0-1-1 0 0,0 1 1 0 0,0-1-1 0 0,-1 1 1 0 0,1-1-1 0 0,0 1 1 0 0,0-1-1 0 0,-1 1 1 0 0,1 0-1 0 0,0-1 1 0 0,-1 1-1 0 0,1 0 1 0 0,0-1-1 0 0,-1 1 1 0 0,1 0-1 0 0,-1-1 1 0 0,1 1-1 0 0,0 0 1 0 0,-1 0-1 0 0,1-1 1 0 0,-1 1-1 0 0,1 0 1 0 0,-1 0-1 0 0,1 0 1 0 0,-1 0-1 0 0,1 0 1 0 0,-1 0 0 0 0,1 0-1 0 0,-1 0 1 0 0,1 0-1 0 0,-1 0 1 0 0,1 0-1 0 0,-1 0 1 0 0,1 0-1 0 0,-1 0 1 0 0,1 0-1 0 0,-1 0 1 0 0,1 1-1 0 0,-1-1 1 0 0,1 0-1 0 0,0 0 1 0 0,-1 1-1 0 0,1-1 1 0 0,-1 0-1 0 0,1 0 1 0 0,0 1-1 0 0,-1-1 1 0 0,1 0-1 0 0,0 1 1 0 0,-1-1-1 0 0,1 1 1 0 0,0-1-1 0 0,-1 0 1 0 0,1 1-1 0 0,0-1 1 0 0,0 1-1 0 0,0-1 1 0 0,-1 1-1 0 0,1-1 1 0 0,0 1-1 0 0,0 0 1 0 0,0-1 15 0 0,0 0-41 0 0,0 0-7 0 0,-1 0 36 0 0,1 0 0 0 0,-1 0 0 0 0,1-1 0 0 0,-1 1 1 0 0,1 0-1 0 0,-1-1 0 0 0,1 1 0 0 0,-1-1 1 0 0,1 1-1 0 0,-1-1 0 0 0,1 1 0 0 0,-1-1 1 0 0,1 1-1 0 0,0-1 0 0 0,-1 1 0 0 0,1-1 1 0 0,0 1-1 0 0,-1-1 0 0 0,1 0 0 0 0,0 1 1 0 0,0-1-1 0 0,0 0 0 0 0,-1 1 0 0 0,1-1 0 0 0,0 0 1 0 0,0 1-1 0 0,0-2 0 0 0,-1 1 0 0 0,1-1 1 0 0,-1 1-1 0 0,-1-1 0 0 0,1 0 0 0 0,0 1 0 0 0,0 0 1 0 0,0-1-1 0 0,-1 1 0 0 0,1 0 0 0 0,-1-1 0 0 0,1 1 1 0 0,-1 0-1 0 0,1 0 0 0 0,-1 0 0 0 0,0 1 0 0 0,1-1 1 0 0,-1 0-1 0 0,0 0 0 0 0,-2 0 0 0 0,-2 20 48 0 0,8-16-24 0 0,0 0 1 0 0,0 0-1 0 0,1 1 0 0 0,-1-1 0 0 0,1 0 0 0 0,-1-1 0 0 0,1 1 1 0 0,0 0-1 0 0,0-1 0 0 0,4 3 0 0 0,5 6-95 0 0,-7-6 106 0 0,-1 0-1 0 0,-1 1 1 0 0,1 0-1 0 0,-1 0 1 0 0,0 0 0 0 0,4 9-1 0 0,-6-10-22 0 0,1 1 0 0 0,0-2-1 0 0,1 1 1 0 0,-1 0-1 0 0,1 0 1 0 0,0-1-1 0 0,0 0 1 0 0,0 1 0 0 0,1-1-1 0 0,0 0 1 0 0,4 3-1 0 0,0-1 111 0 0,-1 1-1 0 0,0 0 0 0 0,11 13 1 0 0,2 2-160 0 0,-4-5 232 0 0,-1 0 0 0 0,16 26 0 0 0,-16-18-160 0 0,-12-18 19 0 0,1-1 1 0 0,0 1-1 0 0,0-1 1 0 0,10 11-1 0 0,53 38 73 0 0,-52-46-148 0 0,-15-9 19 0 0,0 0 0 0 0,0 0 0 0 0,1 0 0 0 0,-1 0 1 0 0,0-1-1 0 0,0 1 0 0 0,0 0 0 0 0,1 0 1 0 0,-1-1-1 0 0,0 1 0 0 0,0 0 0 0 0,0 0 0 0 0,0 0 1 0 0,0-1-1 0 0,1 1 0 0 0,-1 0 0 0 0,0 0 0 0 0,0-1 1 0 0,0 1-1 0 0,0 0 0 0 0,0-1 0 0 0,0 1 0 0 0,0 0 1 0 0,0 0-1 0 0,0-1 0 0 0,0 1 0 0 0,0 0 0 0 0,0 0 1 0 0,0-1-1 0 0,0 1 0 0 0,-1 0 0 0 0,1 0 0 0 0,0-1 1 0 0,0 1-1 0 0,0 0 0 0 0,0 0 0 0 0,0-1 0 0 0,-1 1 1 0 0,1 0-1 0 0,0 0 0 0 0,0 0 0 0 0,0-1 0 0 0,0 1 1 0 0,-1 0-1 0 0,1 0 0 0 0,-2-4 39 0 0,1 0-1 0 0,0 0 1 0 0,0 0-1 0 0,1 0 1 0 0,-1 0-1 0 0,1 0 1 0 0,0-5-1 0 0,0 4-38 0 0,-1 0-1 0 0,1 0 0 0 0,-1 1 1 0 0,0-1-1 0 0,-2-8 1 0 0,0 6-15 0 0,0 0 0 0 0,1 0 1 0 0,0-1-1 0 0,0 1 1 0 0,1-1-1 0 0,0 1 0 0 0,0-1 1 0 0,0 0-1 0 0,1 1 0 0 0,1-1 1 0 0,-1 0-1 0 0,3-13 0 0 0,1-1-5 0 0,-1 0-1 0 0,-2-1 0 0 0,0-25 0 0 0,-1 45-13 0 0,-7-52 129 0 0,14 39-274 0 0,-6 15 183 0 0,0 0 0 0 0,-1 0 0 0 0,1 0 0 0 0,0 0 0 0 0,-1 0 0 0 0,1 0 1 0 0,-1 0-1 0 0,1 0 0 0 0,-1 0 0 0 0,0 0 0 0 0,1 0 0 0 0,-1 0 0 0 0,0 0 0 0 0,0 0 0 0 0,0-1 0 0 0,1 1 0 0 0,-1 0 0 0 0,-1 0 0 0 0,1 0 1 0 0,0 0-1 0 0,0-2 0 0 0,-1 2-7 0 0,1-1 1 0 0,0 1 0 0 0,0 0 0 0 0,0-1-1 0 0,0 1 1 0 0,0 0 0 0 0,0 0 0 0 0,0-1-1 0 0,0 1 1 0 0,1 0 0 0 0,-1 0 0 0 0,0-1-1 0 0,1 1 1 0 0,0-1 0 0 0,-1-7 10 0 0,1 9 34 0 0,0-13-151 0 0,5 6 279 0 0,-11 7-193 0 0,-5 2-171 0 0,3-2 213 0 0,-1 1-1 0 0,1 1 1 0 0,0-1-1 0 0,0 1 1 0 0,-11 5 0 0 0,11-4 1 0 0,0 0 1 0 0,-1-1 0 0 0,0 0 0 0 0,1 0-1 0 0,-15 0 1 0 0,5-6-127 0 0,9 0 33 0 0,9 4 93 0 0,-1 0-13 0 0,4 22-4279 0 0,-1-13-274 0 0,0-2-3365 0 0,0-2 1074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8:13:20.3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193 61 152 0 0,'-6'-25'4090'0'0,"6"23"-3120"0"0,-1 0 0 0 0,1 0 0 0 0,0 0 0 0 0,-1 1 1 0 0,1-1-1 0 0,-1 0 0 0 0,1 0 0 0 0,-1 0 0 0 0,0 0 0 0 0,0 1 0 0 0,0-1 1 0 0,0 0-1 0 0,-1-1 0 0 0,1 3-734 0 0,0 1 0 0 0,0-1 0 0 0,0 0-1 0 0,0 1 1 0 0,0 0 0 0 0,0-1 0 0 0,0 1 0 0 0,0-1 0 0 0,0 1 0 0 0,0 0 0 0 0,0 0 0 0 0,0 0 0 0 0,1-1 0 0 0,-1 1-1 0 0,0 0 1 0 0,1 0 0 0 0,-1 0 0 0 0,0 0 0 0 0,1 0 0 0 0,-1 0 0 0 0,1 0 0 0 0,-1 2 0 0 0,-16 30 1561 0 0,17-33-1796 0 0,-4 9 103 0 0,0 0 0 0 0,2 1 0 0 0,-1 0-1 0 0,1-1 1 0 0,0 1 0 0 0,0 14 0 0 0,1-13 53 0 0,0 1 1 0 0,-1-1-1 0 0,0 0 0 0 0,-6 15 1 0 0,4-11-131 0 0,-1-1 1 0 0,2 1 0 0 0,-2 16 0 0 0,-4 15 262 0 0,-20 52-186 0 0,1-30 236 0 0,21-34-425 0 0,7-31 103 0 0,0 1 0 0 0,0-1 0 0 0,-1 0 0 0 0,1 0 0 0 0,-1 0 0 0 0,0 0 0 0 0,0 1 0 0 0,0-1 0 0 0,0 0 0 0 0,0 0 0 0 0,-3 3 0 0 0,4-6-28 0 0,-1 1 3 0 0,1-1 0 0 0,-1 1 1 0 0,1 0-1 0 0,-1 0 0 0 0,1-1 0 0 0,-1 1 0 0 0,1 0 0 0 0,-1 0 0 0 0,1 0 0 0 0,0-1 0 0 0,-1 1 0 0 0,1 0 0 0 0,0 0 0 0 0,0 0 0 0 0,0 0 0 0 0,0 0 0 0 0,0 2 0 0 0,0-3 11 0 0,0 0-1 0 0,-1 1 1 0 0,1-1 0 0 0,0 0-1 0 0,0 1 1 0 0,0-1-1 0 0,0 1 1 0 0,0-1 0 0 0,0 0-1 0 0,0 1 1 0 0,0-1-1 0 0,0 0 1 0 0,0 1 0 0 0,1-1-1 0 0,-1 1 1 0 0,0-1-1 0 0,0 0 1 0 0,0 1-1 0 0,0-1 1 0 0,0 0 0 0 0,1 1-1 0 0,-1-1 1 0 0,0 0-1 0 0,0 0 1 0 0,1 1 0 0 0,-1-1-1 0 0,0 0 1 0 0,0 1-1 0 0,1-1 1 0 0,-1 0 0 0 0,0 0-1 0 0,1 0 1 0 0,-1 1-1 0 0,0-1 1 0 0,1 0 0 0 0,-1 0-1 0 0,0 0 1 0 0,1 0-1 0 0,-1 0 1 0 0,1 0 0 0 0,-1 0-1 0 0,1 1 1 0 0,17-9-137 0 0,-2 0 274 0 0,-3 2-180 0 0,0-1 1 0 0,0 0 0 0 0,-1 0-1 0 0,13-12 1 0 0,-15 13 87 0 0,-1 0 1 0 0,1 1-1 0 0,0 0 1 0 0,0 0 0 0 0,21-6-1 0 0,20-9-293 0 0,-41 16 289 0 0,1 0 0 0 0,0 1 0 0 0,0 0 0 0 0,16-2 0 0 0,23-7-159 0 0,18-12 147 0 0,-66 23-33 0 0,0 0 0 0 0,0 1-1 0 0,0-1 1 0 0,0 0 0 0 0,0-1-1 0 0,-1 1 1 0 0,1 0 0 0 0,0 0-1 0 0,-1-1 1 0 0,1 1 0 0 0,-1-1-1 0 0,1 1 1 0 0,-1-1 0 0 0,0 0-1 0 0,0 1 1 0 0,0-1 0 0 0,0 0-1 0 0,0 0 1 0 0,0 0 0 0 0,0 0-1 0 0,0 0 1 0 0,-1 0 0 0 0,1-2-1 0 0,-1 1 0 0 0,-1-1 0 0 0,0 1 0 0 0,1 0 1 0 0,-1 0-1 0 0,-1-1 0 0 0,1 1 0 0 0,0 0 0 0 0,-1 0 0 0 0,0 0 0 0 0,-2-4 0 0 0,-29-35 157 0 0,6 8-140 0 0,-15-22-86 0 0,29 41 50 0 0,1-1-1 0 0,0 0 1 0 0,-11-23 0 0 0,-2 1-91 0 0,20 32 77 0 0,0-1 1 0 0,0 0-1 0 0,1 0 0 0 0,-7-16 0 0 0,8 13 57 0 0,2 6-4 0 0,0 0 0 0 0,-1 0-1 0 0,1 0 1 0 0,-1 0 0 0 0,1 0 0 0 0,-1 1-1 0 0,-3-5 1 0 0,5 7-43 0 0,0 1-20 0 0,6 43-16 0 0,0 17 89 0 0,-2 0 0 0 0,-3 0-1 0 0,-11 89 1 0 0,9-137-53 0 0,0 0 0 0 0,-1 0 0 0 0,-1 0 0 0 0,0-1 0 0 0,-6 14 0 0 0,17-72 111 0 0,0-5 19 0 0,-3 34-151 0 0,-2-1 0 0 0,0 1 0 0 0,-1-37 0 0 0,10 110 132 0 0,-11-48-98 0 0,1 0 0 0 0,1 0 1 0 0,-1 0-1 0 0,1-1 0 0 0,0 1 0 0 0,1-1 0 0 0,7 11 0 0 0,-10-16 14 0 0,-1-1-1 0 0,1 1 1 0 0,-1-1-1 0 0,1 1 1 0 0,-1-1 0 0 0,1 1-1 0 0,-1-1 1 0 0,1 0-1 0 0,0 1 1 0 0,-1-1-1 0 0,1 0 1 0 0,-1 1 0 0 0,1-1-1 0 0,0 0 1 0 0,-1 0-1 0 0,1 0 1 0 0,0 0-1 0 0,-1 1 1 0 0,1-1 0 0 0,0 0-1 0 0,-1 0 1 0 0,1 0-1 0 0,0-1 1 0 0,-1 1-1 0 0,1 0 1 0 0,0 0 0 0 0,-1 0-1 0 0,1 0 1 0 0,0-1-1 0 0,-1 1 1 0 0,1 0-1 0 0,-1 0 1 0 0,1-1-1 0 0,0 1 1 0 0,-1-1 0 0 0,1 1-1 0 0,-1 0 1 0 0,1-1-1 0 0,-1 1 1 0 0,1-1-1 0 0,-1 1 1 0 0,0-1 0 0 0,1 1-1 0 0,-1-1 1 0 0,1 0-1 0 0,-1 1 1 0 0,0-1-1 0 0,0 0 1 0 0,1 0 0 0 0,15-42 99 0 0,-11 27-179 0 0,11 39 711 0 0,-11-14-4274 0 0,-2-4-5788 0 0,-1-2 3534 0 0,1 1-646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8:13:23.3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440 55 440 0 0,'-1'-18'2321'0'0,"0"16"-415"0"0,1 0 1 0 0,0 0 0 0 0,-1 0-1 0 0,0 0 1 0 0,0 0 0 0 0,1 0-1 0 0,-1 1 1 0 0,0-1 0 0 0,-1 0-1 0 0,1 0 1 0 0,-1-1-1 0 0,-4-3-1492 0 0,6 6-375 0 0,-1-1 0 0 0,1 1 0 0 0,-1-1 0 0 0,1 1 0 0 0,-1-1 0 0 0,1 1 0 0 0,-1-1 0 0 0,1 1 0 0 0,-1 0 0 0 0,0-1 0 0 0,1 1 0 0 0,-1 0 0 0 0,0-1 0 0 0,1 1 0 0 0,-1 0 0 0 0,0 0 0 0 0,1 0 0 0 0,-1 0 0 0 0,0 0 0 0 0,1 0 0 0 0,-1 0 0 0 0,0 0 0 0 0,1 0 0 0 0,-1 0 0 0 0,0 0 0 0 0,1 0 0 0 0,-1 0 0 0 0,0 0 0 0 0,1 1 0 0 0,-2-1-1 0 0,0 2 53 0 0,1-1 0 0 0,-1 0 0 0 0,1 1 0 0 0,-1-1 0 0 0,1 1 0 0 0,0 0-1 0 0,0-1 1 0 0,0 1 0 0 0,-1 0 0 0 0,2 0 0 0 0,-1 0 0 0 0,-1 3-1 0 0,-16 34 122 0 0,11-23 0 0 0,0 0 1 0 0,-9 32 0 0 0,1 15-68 0 0,-2-1 0 0 0,-30 67 0 0 0,36-107-33 0 0,0-1 0 0 0,-2-1 0 0 0,-18 23 0 0 0,17-24-36 0 0,1 0 0 0 0,0 0 0 0 0,-16 37 0 0 0,27-51-124 0 0,0 0 0 0 0,0 0 1 0 0,-1 0-1 0 0,0 0 0 0 0,0-1 0 0 0,0 1 0 0 0,0-1 1 0 0,-1 0-1 0 0,1 0 0 0 0,-7 4 0 0 0,9-6 90 0 0,-1 1 0 0 0,0-1 0 0 0,1 0 0 0 0,-1 1 0 0 0,1-1 0 0 0,-1 1 0 0 0,1-1 0 0 0,0 1 0 0 0,-1 3 0 0 0,-8 17-112 0 0,2-12 1 0 0,0 2-1 0 0,-10 22 1 0 0,9-16 351 0 0,-7 15-584 0 0,71-57 192 0 0,-41 15 149 0 0,-1-1 0 0 0,0 0-1 0 0,-1 0 1 0 0,13-13-1 0 0,-15 12-84 0 0,0 1 1 0 0,1 1-1 0 0,0-1 0 0 0,1 2 0 0 0,-1 0 0 0 0,15-6 0 0 0,-13 8 256 0 0,11-6-58 0 0,-20 9-155 0 0,0 0 0 0 0,1 0 0 0 0,-1 0 1 0 0,1 1-1 0 0,-1 0 0 0 0,1-1 0 0 0,0 2 0 0 0,-1-1 1 0 0,1 1-1 0 0,8-1 0 0 0,9-1-250 0 0,0-2 429 0 0,1-1 0 0 0,35-15 0 0 0,-44 14-306 0 0,0-1 0 0 0,23-16 0 0 0,-8 4 33 0 0,-20 14 283 0 0,30-22 51 0 0,-38 26-244 0 0,-1 1 0 0 0,1-1 0 0 0,-1 1 1 0 0,0-1-1 0 0,0 1 0 0 0,1-1 0 0 0,-1 1 0 0 0,0-1 1 0 0,0 0-1 0 0,0 1 0 0 0,0-1 0 0 0,1 1 0 0 0,-1-1 0 0 0,0 0 1 0 0,0 1-1 0 0,0-1 0 0 0,0 1 0 0 0,0-1 0 0 0,-1 0 1 0 0,1 1-1 0 0,0-1 0 0 0,0 1 0 0 0,0-1 0 0 0,0 0 1 0 0,-1 1-1 0 0,1-1 0 0 0,0 1 0 0 0,-1-1 0 0 0,1 1 1 0 0,-1-1-1 0 0,-15-19 29 0 0,7 8-459 0 0,-9-31 307 0 0,4 12-28 0 0,2-1-1 0 0,-14-58 1 0 0,-10-107-9 0 0,35 192 186 0 0,0 0-1 0 0,1-1 1 0 0,-1 1-1 0 0,1 0 0 0 0,0 0 1 0 0,1-1-1 0 0,-1 1 1 0 0,1 0-1 0 0,0 0 1 0 0,0 0-1 0 0,4-10 1 0 0,-8 24-56 0 0,1-1 0 0 0,0 1 0 0 0,0 0 0 0 0,1 0 1 0 0,-1 11-1 0 0,-4 25 296 0 0,-17 56-200 0 0,-14 73-335 0 0,8-18 612 0 0,26-139-428 0 0,3-20-38 0 0,7-32-70 0 0,-1 1 389 0 0,3-13-31 0 0,-4 21-111 0 0,-1 0 1 0 0,2-41 0 0 0,-6 67-54 0 0,1-1-1 0 0,-1 1 1 0 0,0-1-1 0 0,0 1 1 0 0,0-1-1 0 0,0 1 1 0 0,0-1-1 0 0,0 1 1 0 0,0 0-1 0 0,0-1 1 0 0,0 1-1 0 0,0-1 1 0 0,0 1-1 0 0,0-1 1 0 0,0 1 0 0 0,0-1-1 0 0,0 1 1 0 0,-1-1-1 0 0,1 1 1 0 0,0-1-1 0 0,0 1 1 0 0,0-1-1 0 0,-1 1 1 0 0,1 0-1 0 0,0-1 1 0 0,-1 1-1 0 0,1 0 1 0 0,0-1-1 0 0,-1 1 1 0 0,1 0 0 0 0,0-1-1 0 0,-1 1 1 0 0,1 0-1 0 0,-1-1 1 0 0,1 1-1 0 0,-1 0 1 0 0,-14 13 154 0 0,-11 30 282 0 0,10-4-562 0 0,3 1 0 0 0,-11 47 0 0 0,24-84 132 0 0,0-3 1 0 0,0 0 1 0 0,0 0-1 0 0,0 0 1 0 0,0 0-1 0 0,0 0 1 0 0,0 0-1 0 0,0 0 1 0 0,0 0-1 0 0,0 0 1 0 0,0 0-1 0 0,0 0 1 0 0,0 0-1 0 0,0 0 1 0 0,0 0-1 0 0,0 0 1 0 0,0 0-1 0 0,1 1 1 0 0,-1-1-1 0 0,0 0 1 0 0,0 0-1 0 0,0 0 1 0 0,0 0-1 0 0,0 0 1 0 0,0 0-1 0 0,0 0 1 0 0,0 0-1 0 0,0 0 1 0 0,0 0-1 0 0,0 0 1 0 0,0 0-1 0 0,0 0 1 0 0,0 0-1 0 0,0 0 1 0 0,0 0-1 0 0,0 0 1 0 0,0 1-1 0 0,7-12 124 0 0,5-19 77 0 0,-9 19-26 0 0,-2 0-569 0 0,-11 24-219 0 0,2-2 174 0 0,6-7-19 0 0,0 0-1 0 0,-1 0 0 0 0,1 0 0 0 0,-1-1 1 0 0,0 0-1 0 0,-1 1 0 0 0,1-1 1 0 0,-7 5-1 0 0,2-3-1076 0 0,-3 3-4471 0 0,9-7 4870 0 0,1 0 0 0 0,0 0 0 0 0,0 0 0 0 0,0 0 0 0 0,0 0 0 0 0,0 1 0 0 0,0-1 0 0 0,0 0 0 0 0,1 1 0 0 0,-1-1 0 0 0,-1 3 0 0 0,1 2-1162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24T08:41:50.500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1 0,'0'0,"0"0,0 0,0 0,0 0,0 0,0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4T08:41:59.2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2 118 384 0 0,'-1'-1'12311'0'0,"7"7"-5558"0"0,-3-2-4059 0 0,13 17-221 0 0,-16-20-2428 0 0,1-1-1 0 0,-1 1 1 0 0,1-1 0 0 0,-1 1 0 0 0,1-1 0 0 0,-1 0 0 0 0,1 1 0 0 0,-1-1-1 0 0,1 0 1 0 0,-1 1 0 0 0,1-1 0 0 0,0 0 0 0 0,-1 0 0 0 0,1 1-1 0 0,0-1 1 0 0,-1 0 0 0 0,1 0 0 0 0,0 0 0 0 0,-1 0 0 0 0,1 0 0 0 0,0 0-1 0 0,-1 0 1 0 0,1 0 0 0 0,-1 0 0 0 0,1 0 0 0 0,0-1 0 0 0,-1 1-1 0 0,1 0 1 0 0,0 0 0 0 0,-1-1 0 0 0,1 1 0 0 0,-1 0 0 0 0,1-1 0 0 0,-1 1-1 0 0,1 0 1 0 0,0-1 0 0 0,0 0 0 0 0,23-2 863 0 0,-5 2-829 0 0,-15 0-60 0 0,1 1 1 0 0,0-1-1 0 0,0 1 0 0 0,-1 0 1 0 0,1 1-1 0 0,0-1 1 0 0,0 1-1 0 0,-1 0 1 0 0,1 0-1 0 0,0 0 0 0 0,-1 0 1 0 0,6 3-1 0 0,-3-1 8 0 0,-1-1 0 0 0,0-1 1 0 0,1 1-1 0 0,12 0 0 0 0,-13-2 5 0 0,0-1 1 0 0,1 0 0 0 0,-1 0-1 0 0,10-4 1 0 0,-9 3 90 0 0,-1 0 0 0 0,0 0 0 0 0,0 1-1 0 0,13-1 1 0 0,-20-2-124 0 0,0 0-1 0 0,0 1 0 0 0,0-1 1 0 0,-1 1-1 0 0,1-1 0 0 0,-1 1 1 0 0,-2-3-1 0 0,-18-7 30 0 0,-31-14 0 0 0,21 12-63 0 0,27 13 59 0 0,0 0-1 0 0,0 0 1 0 0,-1 1-1 0 0,1 0 0 0 0,0 0 1 0 0,-1 1-1 0 0,1-1 1 0 0,0 1-1 0 0,-1 0 0 0 0,-7 2 1 0 0,-10-1 41 0 0,23-1-69 0 0,0 0 0 0 0,0 0 0 0 0,0 0 0 0 0,1 1 0 0 0,-1-1 0 0 0,0 0 0 0 0,0 0 0 0 0,0 0-1 0 0,0 1 1 0 0,0-1 0 0 0,1 0 0 0 0,-1 0 0 0 0,0 1 0 0 0,0-1 0 0 0,0 0 0 0 0,0 0 0 0 0,0 1 0 0 0,0-1 0 0 0,0 0 0 0 0,0 0 0 0 0,0 1-1 0 0,0-1 1 0 0,0 0 0 0 0,0 0 0 0 0,0 1 0 0 0,0-1 0 0 0,0 0 0 0 0,0 1 0 0 0,0-1 0 0 0,0 0 0 0 0,0 0 0 0 0,-1 0 0 0 0,1 1 0 0 0,0-1-1 0 0,0 0 1 0 0,0 0 0 0 0,0 1 0 0 0,0-1 0 0 0,-1 0 0 0 0,1 0 0 0 0,0 0 0 0 0,0 0 0 0 0,0 1 0 0 0,-1-1 0 0 0,1 0 0 0 0,0 0 0 0 0,0 0-1 0 0,-1 0 1 0 0,1 0 0 0 0,0 0 0 0 0,0 1 0 0 0,-1-1 0 0 0,1 0 0 0 0,0 0 0 0 0,0 0 0 0 0,-1 0 0 0 0,1 0 0 0 0,0 0 0 0 0,0 0 0 0 0,-1 0 0 0 0,1 0-1 0 0,-1 0 1 0 0,21 12 206 0 0,-10-10-193 0 0,0 1 0 0 0,0-2-1 0 0,0 1 1 0 0,1-1 0 0 0,-1-1-1 0 0,0 0 1 0 0,0-1 0 0 0,1 0 0 0 0,9-2-1 0 0,-12-1 165 0 0,-16 0-108 0 0,-32-3-22 0 0,14 3 187 0 0,24 3-220 0 0,1 1 1 0 0,-1-1-1 0 0,1 0 0 0 0,0 1 1 0 0,-1-1-1 0 0,1 0 0 0 0,0 0 1 0 0,0 0-1 0 0,0 0 0 0 0,-1 0 1 0 0,1 0-1 0 0,0 0 0 0 0,0 0 1 0 0,1 0-1 0 0,-1-1 1 0 0,0 1-1 0 0,0 0 0 0 0,0-1 1 0 0,1 1-1 0 0,-1-2 0 0 0,-50 0 2 0 0,27 0 243 0 0,16 4-159 0 0,9 2-232 0 0,18 5 320 0 0,37 11 1 0 0,-21-8-193 0 0,-26-9 44 0 0,1-1 0 0 0,0 1 0 0 0,-1-1-1 0 0,1-1 1 0 0,10 0 0 0 0,-9-1-27 0 0,0 1 1 0 0,0 1 0 0 0,0-1-1 0 0,0 2 1 0 0,13 3-1 0 0,-14-3 24 0 0,0 1-1 0 0,0-2 0 0 0,0 1 1 0 0,0-2-1 0 0,0 1 0 0 0,16-2 1 0 0,1 0-81 0 0,13 7 55 0 0,-35-5 37 0 0,0 1 1 0 0,0-1-1 0 0,0 0 1 0 0,1-1-1 0 0,-1 1 0 0 0,0-1 1 0 0,0 0-1 0 0,1-1 1 0 0,6-1-1 0 0,0 0-7 0 0,0 1 1 0 0,0 0-1 0 0,0 0 0 0 0,0 1 1 0 0,-1 1-1 0 0,22 3 0 0 0,-7-1-26 0 0,0-2-1 0 0,36-2 0 0 0,-14 0 194 0 0,-35 1-308 0 0,23 0 307 0 0,69 8 1 0 0,97 13-160 0 0,-180-20-80 0 0,1-1 0 0 0,0 0 0 0 0,26-5 0 0 0,-15-1 177 0 0,-20 4-156 0 0,0 0 0 0 0,0 0 0 0 0,0 1 0 0 0,22 2 0 0 0,-9 1 7 0 0,45-4 0 0 0,-16 0 158 0 0,-4 5-175 0 0,79 13 1 0 0,-33-2 161 0 0,129-4 162 0 0,-172-9-319 0 0,-24 0-62 0 0,62-5 0 0 0,-2-4 137 0 0,-30 11-215 0 0,60 5 398 0 0,54 7-395 0 0,-108-6 125 0 0,1-2 0 0 0,1-4 0 0 0,75-6 0 0 0,-21-8 383 0 0,112-4-305 0 0,-75 21-206 0 0,-60 1 173 0 0,-49-6 157 0 0,-21 0-317 0 0,59-5-1 0 0,-81 3 148 0 0,1 0 1 0 0,-1 0-1 0 0,0-1 0 0 0,1 0 1 0 0,-1-1-1 0 0,0 0 1 0 0,0 0-1 0 0,-1-1 0 0 0,1 0 1 0 0,-1 0-1 0 0,1-1 0 0 0,-1 0 1 0 0,7-7-1 0 0,45-40 182 0 0,-37 32-449 0 0,-2 1 523 0 0,-19 18-262 0 0,-1 1 1 0 0,1 0 0 0 0,-1-1-1 0 0,0 1 1 0 0,1 0-1 0 0,-1-1 1 0 0,0 1-1 0 0,1-1 1 0 0,-1 1-1 0 0,0 0 1 0 0,1-1 0 0 0,-1 1-1 0 0,0-1 1 0 0,0 1-1 0 0,0-1 1 0 0,1 1-1 0 0,-1-1 1 0 0,0 1-1 0 0,0-1 1 0 0,0 1 0 0 0,0-1-1 0 0,0 1 1 0 0,0-1-1 0 0,0 0 1 0 0,0 1-1 0 0,0-1 1 0 0,0 1-1 0 0,0-1 1 0 0,0 1 0 0 0,0-1-1 0 0,-1 1 1 0 0,1-1-1 0 0,0 1 1 0 0,-1-1-1 0 0,-18-10 132 0 0,-30 5-101 0 0,12 5-143 0 0,-96 5 329 0 0,2 17-29 0 0,-25 3-390 0 0,62-20 422 0 0,65-4-339 0 0,-51 7 1 0 0,62-6 152 0 0,1 0 1 0 0,-1-1-1 0 0,0-1 0 0 0,1 0 0 0 0,-21-5 1 0 0,12 2 59 0 0,-35-1 1 0 0,48 4-90 0 0,1-1 1 0 0,-24-5-1 0 0,14 2-139 0 0,3 1 70 0 0,10 1 103 0 0,1 1-1 0 0,0 1 1 0 0,0 0-1 0 0,-1 0 1 0 0,1 1-1 0 0,-13 0 1 0 0,-37 4-49 0 0,42-4-7 0 0,1 1 0 0 0,-1 0 1 0 0,-17 5-1 0 0,-102 17 183 0 0,17-17-235 0 0,-15-1 14 0 0,-15-15-14 0 0,70 6 204 0 0,54 1-149 0 0,1 2 0 0 0,-1 0-1 0 0,-24 4 1 0 0,-176 16 63 0 0,72-1 112 0 0,102-12-165 0 0,-90-2 0 0 0,122-4-90 0 0,-197 11 44 0 0,109-2 170 0 0,104-9-132 0 0,-3-1 29 0 0,0 1 0 0 0,1 0 0 0 0,-1 1 1 0 0,0-1-1 0 0,0 1 0 0 0,1 0 0 0 0,-1 0 1 0 0,-4 2-1 0 0,9-3-11 0 0,0 1 0 0 0,0-1 0 0 0,0 0 0 0 0,0 0 1 0 0,-1 0-1 0 0,1 0 0 0 0,0 0 0 0 0,0 0 0 0 0,0 0 0 0 0,0 0 0 0 0,0 0 0 0 0,0 1 0 0 0,0-1 0 0 0,0 0 1 0 0,0 0-1 0 0,0 0 0 0 0,-1 0 0 0 0,1 0 0 0 0,0 0 0 0 0,0 1 0 0 0,0-1 0 0 0,0 0 0 0 0,0 0 1 0 0,0 0-1 0 0,0 0 0 0 0,0 0 0 0 0,0 1 0 0 0,0-1 0 0 0,0 0 0 0 0,0 0 0 0 0,0 0 0 0 0,0 0 0 0 0,0 0 1 0 0,0 1-1 0 0,1-1 0 0 0,-1 0 0 0 0,0 0 0 0 0,0 0 0 0 0,0 0 0 0 0,0 0 0 0 0,0 0 0 0 0,0 0 1 0 0,0 1-1 0 0,0-1 0 0 0,0 0 0 0 0,0 0 0 0 0,1 0 0 0 0,8 8-41 0 0,13 3-139 0 0,4-3 154 0 0,-20-6 50 0 0,1 0 0 0 0,0 0 0 0 0,0 0-1 0 0,0-1 1 0 0,11 1 0 0 0,-16-3-34 0 0,-6-4 0 0 0,-15-8 5 0 0,-25-12 116 0 0,30 19-118 0 0,-1-1 1 0 0,0 2-1 0 0,0 0 1 0 0,0 0-1 0 0,-1 2 1 0 0,1 0-1 0 0,-1 1 1 0 0,-21-1-1 0 0,-128 9 43 0 0,156-6-3 0 0,-108 12-30 0 0,98-12-8 0 0,-8 0-27 0 0,-48-5 0 0 0,42 1 10 0 0,-54 0 1 0 0,-11-3 120 0 0,83 10-178 0 0,29 4 107 0 0,-6-5-33 0 0,-1-1 0 0 0,0 1 0 0 0,0-1 1 0 0,13 0-1 0 0,19-5-82 0 0,-26 3 84 0 0,1 0-1 0 0,-1-1 1 0 0,1-1-1 0 0,24-7 1 0 0,29-10 171 0 0,-67 20-171 0 0,1 0 0 0 0,-1 0 0 0 0,0 0 0 0 0,0 0 0 0 0,1 0 0 0 0,-1 0 0 0 0,0 0 0 0 0,0-1 0 0 0,0 1 0 0 0,1 0 0 0 0,-1 0 0 0 0,0 0 0 0 0,0 0 0 0 0,0-1 0 0 0,0 1 0 0 0,1 0 0 0 0,-1 0 0 0 0,0 0 0 0 0,0-1 0 0 0,0 1 0 0 0,0 0 0 0 0,0 0 0 0 0,0 0 0 0 0,1-1 0 0 0,-1 1-1 0 0,0 0 1 0 0,0 0 0 0 0,0-1 0 0 0,0 1 0 0 0,0 0 0 0 0,0 0 0 0 0,0-1 0 0 0,0 1 0 0 0,0 0 0 0 0,0 0 0 0 0,0-1 0 0 0,0 1 0 0 0,-1 0 0 0 0,1 0 0 0 0,0-1 0 0 0,0 1 0 0 0,0 0 0 0 0,0 0 0 0 0,0 0 0 0 0,0-1 0 0 0,0 1 0 0 0,-1 0 0 0 0,1 0 0 0 0,0 0 0 0 0,0-1 0 0 0,-1 1 0 0 0,-17-11 86 0 0,12 8-67 0 0,0 1 1 0 0,0 0-1 0 0,-1 0 0 0 0,1 0 1 0 0,-8 0-1 0 0,-47-3-107 0 0,166 18 126 0 0,-113-18 19 0 0,4 3-72 0 0,-1-1-1 0 0,1 0 1 0 0,0 1-1 0 0,0 0 1 0 0,-1 0-1 0 0,1 1 1 0 0,-1-1-1 0 0,-5 0 1 0 0,-27 6 177 0 0,36-4-164 0 0,0 1-1 0 0,-1-1 1 0 0,1 0 0 0 0,0 0-1 0 0,0 1 1 0 0,0-1 0 0 0,0 1 0 0 0,0-1-1 0 0,0 1 1 0 0,0-1 0 0 0,0 1-1 0 0,0-1 1 0 0,0 1 0 0 0,0 0-1 0 0,0 0 1 0 0,0 0 0 0 0,0-1 0 0 0,1 1-1 0 0,-1 0 1 0 0,0 0 0 0 0,1 0-1 0 0,-1 0 1 0 0,0 0 0 0 0,1 0 0 0 0,0 1-1 0 0,-1-1 1 0 0,0 2 0 0 0,2 0 7 0 0,1 0 1 0 0,-1 0-1 0 0,0 1 0 0 0,1-1 1 0 0,0 0-1 0 0,0 0 1 0 0,0 0-1 0 0,0-1 1 0 0,0 1-1 0 0,0 0 1 0 0,4 2-1 0 0,9 13 126 0 0,-9-8-147 0 0,1-1 0 0 0,0 1 0 0 0,1-2 0 0 0,0 1 0 0 0,0-1 0 0 0,1 0 0 0 0,0-1 0 0 0,0 0 0 0 0,1 0 0 0 0,15 7 0 0 0,-5-4 61 0 0,1-2 0 0 0,0 0 0 0 0,0-1-1 0 0,34 7 1 0 0,-5-1-64 0 0,-37-9-28 0 0,-1-1 1 0 0,1 0-1 0 0,1 0 1 0 0,23 0 0 0 0,203-6 6 0 0,-228 2 66 0 0,0-1 0 0 0,-1 0 0 0 0,1 0 0 0 0,-1-1 0 0 0,1-1-1 0 0,-1 0 1 0 0,13-6 0 0 0,20-8-9 0 0,-39 17-38 0 0,0-1 1 0 0,0 0-1 0 0,0 0 0 0 0,0 0 0 0 0,-1-1 0 0 0,1 0 1 0 0,-1 1-1 0 0,5-6 0 0 0,-8 7 33 0 0,0 0 1 0 0,0 0 0 0 0,0 0-1 0 0,0 0 1 0 0,0-1-1 0 0,-1 1 1 0 0,1 0-1 0 0,0-1 1 0 0,-1 1-1 0 0,1 0 1 0 0,-1-1-1 0 0,0 1 1 0 0,1-1-1 0 0,-1 1 1 0 0,0-1-1 0 0,0 1 1 0 0,0-1-1 0 0,0 1 1 0 0,0 0-1 0 0,0-1 1 0 0,0 1-1 0 0,-1-1 1 0 0,1 1-1 0 0,0-1 1 0 0,-1 1 0 0 0,1 0-1 0 0,-1-1 1 0 0,0 1-1 0 0,1 0 1 0 0,-1-1-1 0 0,0 1 1 0 0,0 0-1 0 0,-1-1 1 0 0,-2-5-38 0 0,0 1 0 0 0,0 0 0 0 0,-1 0 0 0 0,0 1 0 0 0,0-1 0 0 0,0 1 0 0 0,-1 0 0 0 0,0 0 0 0 0,0 1 0 0 0,0 0 0 0 0,0 0 0 0 0,-1 0 0 0 0,1 1 0 0 0,-1 0 0 0 0,0 0 0 0 0,0 1 0 0 0,-12-3 0 0 0,-4 2 180 0 0,14 3-124 0 0,11 1-104 0 0,6 2 70 0 0,0 0 0 0 0,1-1-1 0 0,-1 0 1 0 0,0 0 0 0 0,1-1 0 0 0,0 0 0 0 0,-1 0 0 0 0,1-1 0 0 0,-1 0 0 0 0,1-1 0 0 0,0 0 0 0 0,-1 0 0 0 0,0-1 0 0 0,12-3 0 0 0,-28-1-3 0 0,0 0 1 0 0,0 1-1 0 0,-17-9 0 0 0,25 14 11 0 0,0 0 0 0 0,-1-1 0 0 0,1 1 0 0 0,0 0-1 0 0,0-1 1 0 0,-1 1 0 0 0,1-1 0 0 0,0 1 0 0 0,0 0 0 0 0,0-1 0 0 0,-1 1-1 0 0,1-1 1 0 0,0 1 0 0 0,0-1 0 0 0,0 1 0 0 0,0-1 0 0 0,0 1-1 0 0,0-1 1 0 0,0 1 0 0 0,0 0 0 0 0,0-1 0 0 0,0 1 0 0 0,0-1-1 0 0,0 1 1 0 0,0-1 0 0 0,1 1 0 0 0,-1-1 0 0 0,0 1 0 0 0,0 0 0 0 0,0-1-1 0 0,1 1 1 0 0,-1-1 0 0 0,0 1 0 0 0,0 0 0 0 0,1-1 0 0 0,-1 1-1 0 0,0 0 1 0 0,1-1 0 0 0,0 1 0 0 0,1-3 154 0 0,-2 2-127 0 0,0 1-64 0 0,0 0 22 0 0,-2 7-4373 0 0,3-6 4007 0 0,0 1 1 0 0,-1-1-1 0 0,1 1 1 0 0,0-1-1 0 0,0 1 1 0 0,0-1-1 0 0,-1 0 1 0 0,1 0-1 0 0,1 1 1 0 0,-1-1-1 0 0,0 0 1 0 0,0 0 0 0 0,0 0-1 0 0,1 0 1 0 0,1 1-1 0 0,25 15-7790 0 0,-24-14 5363 0 0,9 5-4495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5-15T08:53:48.22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342 38 3033 0 0,'-4'-24'13997'0'0,"-7"11"-8024"0"0,10 13-5895 0 0,-1 0-1 0 0,1 0 1 0 0,-1 0-1 0 0,1 0 0 0 0,-1 0 1 0 0,1 0-1 0 0,0 0 1 0 0,-1 0-1 0 0,1 1 1 0 0,-1-1-1 0 0,1 0 1 0 0,0 1-1 0 0,-1-1 1 0 0,1 1-1 0 0,0 0 0 0 0,0-1 1 0 0,-1 1-1 0 0,1 0 1 0 0,0 0-1 0 0,0 0 1 0 0,0 0-1 0 0,0 0 1 0 0,0 0-1 0 0,0 0 1 0 0,0 0-1 0 0,1 0 0 0 0,-1 0 1 0 0,0 1-1 0 0,0-1-77 0 0,-42 59 573 0 0,3 1-1 0 0,-18 38-572 0 0,9-13 160 0 0,48-85-166 0 0,-26 44 5 0 0,2 0 0 0 0,-19 49 1 0 0,43-92 3 0 0,1-1 0 0 0,-1 1 0 0 0,1-1 0 0 0,-1 1 0 0 0,1-1 0 0 0,0 1 1 0 0,0-1-1 0 0,0 1 0 0 0,0-1 0 0 0,0 1 0 0 0,0-1 0 0 0,1 1 0 0 0,-1-1 0 0 0,0 1 0 0 0,1-1 1 0 0,-1 1-1 0 0,1-1 0 0 0,-1 1 0 0 0,1-1 0 0 0,0 0 0 0 0,0 1 0 0 0,0-1 0 0 0,-1 0 1 0 0,1 0-1 0 0,0 1 0 0 0,1-1 0 0 0,-1 0 0 0 0,0 0 0 0 0,0 0 0 0 0,0 0 0 0 0,1-1 1 0 0,-1 1-1 0 0,0 0 0 0 0,1 0 0 0 0,-1-1 0 0 0,1 1 0 0 0,-1-1 0 0 0,1 1 0 0 0,-1-1 1 0 0,1 0-1 0 0,-1 1-3 0 0,12 2 38 0 0,1 0 0 0 0,-1-1 1 0 0,0 0-1 0 0,11 0-38 0 0,-9-1-41 0 0,59 9 229 0 0,13 6-188 0 0,-17-2-140 0 0,28-1 140 0 0,-57-14-1104 0 0,-14-7-3093 0 0,-18 5-6774 0 0,-7 4 4146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5-15T08:53:52.2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7 901 416 0 0,'-6'0'12964'0'0,"5"0"-12468"0"0,3-2 93 0 0,-1 0 0 0 0,1 0 1 0 0,0 0-1 0 0,-1 1 0 0 0,1-1 0 0 0,0 0 0 0 0,0 1 0 0 0,0 0 0 0 0,0-1 0 0 0,0 1 0 0 0,0 0 0 0 0,1 0 0 0 0,-1 0 1 0 0,1 0-590 0 0,43-13 979 0 0,-14 4-306 0 0,25-15 1015 0 0,43-25-1688 0 0,-11 5 525 0 0,-36 19-259 0 0,-2-2-1 0 0,-1-2-265 0 0,-23 10 213 0 0,0 0-1 0 0,12-15-212 0 0,-38 34 1 0 0,18-14 99 0 0,1 0-1 0 0,1 2 1 0 0,0 0 0 0 0,4-1-100 0 0,0 1-5 0 0,-1-1-1 0 0,-1-2 1 0 0,7-6 5 0 0,16-13 449 0 0,46-27-449 0 0,-34 25-119 0 0,5-8 119 0 0,108-78 346 0 0,-149 107-478 0 0,21-17-106 0 0,23-16 600 0 0,-12 16-380 0 0,-45 26 67 0 0,-5 10-813 0 0,-6 17-6096 0 0,1-8-3879 0 0,1-5 3915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3:42:37.9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376 1 448 0 0,'-1'1'12822'0'0,"-6"-3"-8715"0"0,7 2-4065 0 0,-1 0 1 0 0,1 0 0 0 0,-1 0-1 0 0,1 0 1 0 0,-1 0-1 0 0,1 0 1 0 0,-1 0 0 0 0,1 1-1 0 0,-1-1 1 0 0,1 0-1 0 0,-1 0 1 0 0,1 0 0 0 0,-1 0-1 0 0,1 1 1 0 0,0-1-1 0 0,-1 0 1 0 0,1 1-1 0 0,-1-1 1 0 0,1 0 0 0 0,0 1-1 0 0,-1-1 1 0 0,1 0-1 0 0,-1 1 1 0 0,1-1 0 0 0,0 1-1 0 0,0-1 1 0 0,-1 2-1 0 0,-11 17 704 0 0,0 0-1 0 0,-29 32 0 0 0,7-9-468 0 0,-2 4-149 0 0,-1-1-1 0 0,-3-2 1 0 0,-85 71 0 0 0,124-113-127 0 0,-1 0 1 0 0,1 0 0 0 0,0 0-1 0 0,-1 0 1 0 0,1 0 0 0 0,0 1 0 0 0,0-1-1 0 0,0 0 1 0 0,0 1 0 0 0,0-1-1 0 0,0 1 1 0 0,0-1 0 0 0,0 1 0 0 0,1 0-1 0 0,-1-1 1 0 0,1 1 0 0 0,-1 3-1 0 0,1-4-2 0 0,0 0 0 0 0,0 0 0 0 0,0 1 0 0 0,1-1 0 0 0,-1 0 0 0 0,0 0-1 0 0,1 0 1 0 0,-1 0 0 0 0,1 1 0 0 0,-1-1 0 0 0,1 0 0 0 0,0 0 0 0 0,0 0 0 0 0,-1 0 0 0 0,1 0-1 0 0,0-1 1 0 0,0 1 0 0 0,0 0 0 0 0,1 1 0 0 0,4 1 4 0 0,-1 1-1 0 0,1-1 1 0 0,1 0 0 0 0,-1 0 0 0 0,0 0 0 0 0,1-1-1 0 0,7 2 1 0 0,2 0 11 0 0,0 1 0 0 0,-1 1 0 0 0,0 1 0 0 0,0 0 0 0 0,0 1 0 0 0,20 15 0 0 0,73 67-86 0 0,-6-5 117 0 0,-92-78 21 0 0,1-1 0 0 0,0-1 0 0 0,21 9 0 0 0,-20-10-1569 0 0,0 1-1 0 0,22 13 1 0 0,-31-15-3936 0 0,-4-5-3705 0 0,0 0 6919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3:42:39.05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0 749 624 0 0,'9'1'7136'0'0,"10"2"2254"0"0,-4-3-7885 0 0,3-4-590 0 0,-1 2-1 0 0,36-1 1 0 0,-12 0-522 0 0,-1-1 0 0 0,44-10 0 0 0,1 0-75 0 0,-58 11-231 0 0,43-6 529 0 0,88-23 0 0 0,192-47-364 0 0,-291 67-81 0 0,-1-3 0 0 0,58-23 0 0 0,-51 15-149 0 0,73-14-1 0 0,-22 9 97 0 0,149-57 0 0 0,-173 46-171 0 0,-59 24 120 0 0,56-18-1 0 0,-41 16-83 0 0,0-2 1 0 0,69-38 0 0 0,28-11 141 0 0,-95 51-216 0 0,20-9 162 0 0,-53 18-41 0 0,-5 2-220 0 0,0 1 1 0 0,-1-1 0 0 0,0-1 0 0 0,0 0-1 0 0,11-10 1 0 0,-20 18-9933 0 0,-1-1 1588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3:43:19.39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1296 654 128 0 0,'7'7'789'0'0,"5"0"4649"0"0,-12-7-5203 0 0,1 1 0 0 0,0-1 0 0 0,-1 0-1 0 0,1 0 1 0 0,0 0 0 0 0,0 0-1 0 0,-1 0 1 0 0,1 0 0 0 0,0 0-1 0 0,-1-1 1 0 0,1 1 0 0 0,0 0-1 0 0,0 0 1 0 0,-1 0 0 0 0,1-1 0 0 0,-1 1-1 0 0,1 0 1 0 0,0-1 0 0 0,-1 1-1 0 0,1-1 1 0 0,-1 1 0 0 0,1-1-1 0 0,0 1 1 0 0,-1-1 0 0 0,0 1 0 0 0,1-1-1 0 0,-1 1 1 0 0,1-1 0 0 0,-1 0-1 0 0,0 1 1 0 0,1-1 0 0 0,-1 1-1 0 0,0-1 1 0 0,1-1 0 0 0,1-3 175 0 0,0 1 0 0 0,-1-1 0 0 0,0 0 1 0 0,1 0-1 0 0,-2 0 0 0 0,1 0 0 0 0,0 0 1 0 0,-1 0-1 0 0,0-1 0 0 0,-1-5 0 0 0,-10-56 565 0 0,2 16-472 0 0,6 26-265 0 0,-1 1 0 0 0,-2 0 0 0 0,0 0 0 0 0,-1 0 0 0 0,-1 1 0 0 0,-2 0 0 0 0,-17-32-1 0 0,17 39-106 0 0,0 0 0 0 0,-2 1 0 0 0,0 0-1 0 0,-1 1 1 0 0,0 0 0 0 0,-1 1-1 0 0,-1 0 1 0 0,0 1 0 0 0,0 1-1 0 0,-1 0 1 0 0,-24-10 0 0 0,31 16-91 0 0,-1 2 1 0 0,0-1-1 0 0,-1 2 1 0 0,1-1 0 0 0,0 1-1 0 0,-1 1 1 0 0,1 0-1 0 0,-1 0 1 0 0,1 1-1 0 0,-1 0 1 0 0,1 1-1 0 0,-1 0 1 0 0,1 1-1 0 0,-18 5 1 0 0,-24 9-30 0 0,41-14 15 0 0,-1 1 1 0 0,1 1-1 0 0,-14 6 0 0 0,8-1 12 0 0,-1 2 0 0 0,1 0 0 0 0,1 1 1 0 0,0 1-1 0 0,1 1 0 0 0,0 0 0 0 0,1 0 0 0 0,1 2 0 0 0,-14 20 0 0 0,17-23 44 0 0,6-7-71 0 0,-1 0 0 0 0,1 0 0 0 0,0 1 0 0 0,-6 12 0 0 0,9-15-26 0 0,0 0 1 0 0,1 0-1 0 0,-1 0 0 0 0,1 0 1 0 0,-1 0-1 0 0,1-1 0 0 0,0 1 0 0 0,1 0 1 0 0,-1 0-1 0 0,1 0 0 0 0,0 0 0 0 0,1 6 1 0 0,0-4 22 0 0,0 1 0 0 0,0 0 0 0 0,0 0 0 0 0,1-1 0 0 0,0 1 0 0 0,1-1 0 0 0,-1 0 0 0 0,1 0 0 0 0,0 0 0 0 0,1-1 0 0 0,-1 1 0 0 0,1-1 0 0 0,0 0 0 0 0,0 0 0 0 0,9 5 0 0 0,6 1-161 0 0,-16-8 151 0 0,0 0-1 0 0,0 0 1 0 0,1-1-1 0 0,-1 0 1 0 0,1 1-1 0 0,0-2 1 0 0,-1 1-1 0 0,1 0 1 0 0,0-1 0 0 0,0 0-1 0 0,0 0 1 0 0,0-1-1 0 0,1 1 1 0 0,6-1-1 0 0,-9-1-25 0 0,1-1-1 0 0,0 1 1 0 0,-1-1-1 0 0,1 0 1 0 0,-1 1-1 0 0,0-1 1 0 0,0-1-1 0 0,1 1 1 0 0,-1 0-1 0 0,-1-1 0 0 0,1 0 1 0 0,0 0-1 0 0,-1 0 1 0 0,1 0-1 0 0,-1 0 1 0 0,0 0-1 0 0,0 0 1 0 0,0-1-1 0 0,0 1 1 0 0,1-5-1 0 0,2-9-64 0 0,0 1-1 0 0,-1-1 1 0 0,3-23-1 0 0,1-3-89 0 0,-6 35 159 0 0,-1 0 0 0 0,1 1 0 0 0,-2-1 0 0 0,1 0 1 0 0,-1 0-1 0 0,0 1 0 0 0,-1-1 0 0 0,0 0 0 0 0,0 0 0 0 0,0 1 0 0 0,-1-1 0 0 0,-6-13 0 0 0,-19-30 146 0 0,19 43-19 0 0,1-1 0 0 0,-1 2 0 0 0,-1-1 0 0 0,1 1 0 0 0,-1 0 0 0 0,-1 1 0 0 0,1 0 0 0 0,-1 0 0 0 0,-13-5 0 0 0,-10-2 459 0 0,-57-16 0 0 0,-50-1 449 0 0,120 28-959 0 0,0 0-1 0 0,-1 1 1 0 0,1 1 0 0 0,0 0-1 0 0,-21 5 1 0 0,25-1-50 0 0,0 1-1 0 0,1 1 1 0 0,0 1-1 0 0,0 0 1 0 0,1 1 0 0 0,0 0-1 0 0,0 1 1 0 0,-12 11-1 0 0,-9 4-58 0 0,6-3-353 0 0,-20 12-1964 0 0,31-21 1111 0 0,10-5-1645 0 0,-2-1-7670 0 0,10-7 6908 0 0,0 0-75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3:43:20.2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157 5 600 0 0,'-7'-4'10080'0'0,"-2"3"-3569"0"0,-10 8-1191 0 0,15-4-5202 0 0,-1 1 1 0 0,1-1-1 0 0,-1 1 1 0 0,1 0 0 0 0,-4 5-1 0 0,-3 7-60 0 0,0-1 0 0 0,1 2 0 0 0,1-1 0 0 0,0 1 0 0 0,2 1 0 0 0,0-1 0 0 0,0 1 0 0 0,2 0 0 0 0,0 1 0 0 0,-2 25 0 0 0,5-33-14 0 0,0 15 217 0 0,2-25-248 0 0,1 0 1 0 0,-1 0-1 0 0,0 1 0 0 0,1-1 0 0 0,-1 0 0 0 0,1-1 0 0 0,-1 1 0 0 0,1 0 0 0 0,-1 0 0 0 0,1 0 0 0 0,0 0 0 0 0,-1 0 0 0 0,1 0 1 0 0,0-1-1 0 0,0 1 0 0 0,0 0 0 0 0,0-1 0 0 0,-1 1 0 0 0,1 0 0 0 0,0-1 0 0 0,1 1 0 0 0,117 46 374 0 0,-83-37-395 0 0,-31-9-54 0 0,0 0 1 0 0,0 1-1 0 0,0-1 1 0 0,0 1-1 0 0,7 3 1 0 0,-10-3-604 0 0,0-1 0 0 0,0 1 0 0 0,0 0 1 0 0,0 0-1 0 0,0-1 0 0 0,0 1 0 0 0,0 1 1 0 0,2 2-1 0 0,1 0-7463 0 0,-3-2 1521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6-23T03:43:38.7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2262 260 704 0 0,'-4'-12'204'0'0,"1"2"1743"0"0,0 0 0 0 0,-1 0 0 0 0,-1 0 0 0 0,1 0 0 0 0,-1 1 0 0 0,-1-1 0 0 0,-6-7 0 0 0,1 4-1116 0 0,0 0 0 0 0,-1 1-1 0 0,-1 1 1 0 0,1 0 0 0 0,-2 1 0 0 0,-16-10 0 0 0,14 11-645 0 0,-1 0-1 0 0,0 2 0 0 0,0 0 0 0 0,-1 0 0 0 0,1 2 0 0 0,-2 0 0 0 0,1 1 1 0 0,0 1-1 0 0,-20 0 0 0 0,-29-3-153 0 0,37 3 107 0 0,0 1 1 0 0,-1 1-1 0 0,1 1 0 0 0,-1 2 1 0 0,-45 8-1 0 0,57-5-138 0 0,-109 28 129 0 0,44 0 16 0 0,-5 9 99 0 0,-87 56 0 0 0,-48 56-202 0 0,139-91 69 0 0,-137 131 1 0 0,189-163-116 0 0,-5 4-15 0 0,7-8 88 0 0,1 2 0 0 0,1 2 0 0 0,-27 36 0 0 0,13-5-87 0 0,-63 122 0 0 0,79-130 78 0 0,14-29 4 0 0,0 0 1 0 0,-10 34 0 0 0,8-12-16 0 0,-42 155-114 0 0,-24 305 512 0 0,81-18-438 0 0,5-369 66 0 0,57 569 20 0 0,-51-606-93 0 0,4 0 0 0 0,3-2-1 0 0,4 0 1 0 0,4-1 0 0 0,60 132 0 0 0,-38-107 124 0 0,-32-65-84 0 0,2-1 0 0 0,2 0 0 0 0,29 42 0 0 0,-24-51-66 0 0,1-1 0 0 0,38 32-1 0 0,-12-10 3 0 0,-22-24 129 0 0,1-1 0 0 0,55 36 0 0 0,-30-29-116 0 0,1-2-1 0 0,2-3 0 0 0,102 33 1 0 0,51 16 589 0 0,-202-74-570 0 0,122 34 171 0 0,-110-33-128 0 0,-1 0-1 0 0,1-1 0 0 0,-1-2 0 0 0,29-1 0 0 0,268-6 811 0 0,-157-7-943 0 0,-52-6 225 0 0,0-5 0 0 0,116-41-1 0 0,-208 59-174 0 0,34-9 174 0 0,16-4-160 0 0,-1-3 0 0 0,-1-3 0 0 0,106-56 1 0 0,-83 30 143 0 0,106-68-90 0 0,-148 85-10 0 0,-1-2 1 0 0,-2-1 0 0 0,44-50-1 0 0,-76 75-44 0 0,-1-1 0 0 0,-1 0-1 0 0,0 0 1 0 0,-1-1-1 0 0,0 0 1 0 0,-1-1 0 0 0,-1 0-1 0 0,8-23 1 0 0,-5 8 51 0 0,6-16-8 0 0,-2-1-1 0 0,-3 0 1 0 0,8-67-1 0 0,14-302-97 0 0,-30 294-23 0 0,-2 73 151 0 0,2 1 1 0 0,1 0 0 0 0,11-49-1 0 0,-5 52-119 0 0,3-57 0 0 0,-7-120 66 0 0,-5 179 184 0 0,0-181-458 0 0,0 185 292 0 0,-3 1 0 0 0,-1 0 0 0 0,-1 0 0 0 0,-12-40-1 0 0,-13-80-138 0 0,13 57 56 0 0,-9-14 64 0 0,-69-190-1 0 0,83 275 21 0 0,-1 1 0 0 0,-2 0-1 0 0,0 1 1 0 0,-2 1 0 0 0,-34-42 0 0 0,-32-46-234 0 0,1 1 380 0 0,20 36-84 0 0,-87-101-303 0 0,7 34-71 0 0,-20-21 227 0 0,76 93 90 0 0,0 0-226 0 0,80 68 198 0 0,0 1 1 0 0,0-1 0 0 0,-1 2-1 0 0,1-1 1 0 0,-1 1 0 0 0,0 0 0 0 0,0 0-1 0 0,0 0 1 0 0,0 1 0 0 0,-12-1-1 0 0,9 0 9 0 0,0 1 0 0 0,1-1-1 0 0,-1-1 1 0 0,-15-7-1 0 0,20 8-39 0 0,1-1 0 0 0,0 0 0 0 0,0 0 0 0 0,0 0 0 0 0,0 0 0 0 0,0 0 0 0 0,-3-8 0 0 0,-14-14-255 0 0,2 5-218 0 0,16 16 185 0 0,-1 0 0 0 0,-1 1 1 0 0,1-1-1 0 0,-1 1 0 0 0,1 0 0 0 0,-8-5 1 0 0,6 6-363 0 0,-1-1 0 0 0,0 1 0 0 0,0 0 0 0 0,-1 0 0 0 0,1 1 1 0 0,0 0-1 0 0,-11-1 0 0 0,-30 0-11201 0 0,32 5 5560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7C237-00A5-4F8A-A6AE-FACEBABCAD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75CAEA-6259-4ED0-9922-94829B6423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2CA315-0665-494C-86CE-75C2ABF3B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03445-188B-49F5-8960-BEE25C26D0EB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0AE9DB-77A8-4924-A3CA-68081B703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1AD2EB-8D8C-460E-A804-B933439A0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41E3C-9B15-4897-9EDF-E0239ACBEB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661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93D338-5473-46BB-B3AE-EDE84E6FA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2877A6-D2B0-40B8-8A9D-3478AA631C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2EA1FC-9B0B-4853-AD0F-756E9D6FB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03445-188B-49F5-8960-BEE25C26D0EB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0AB3FB-8690-489C-BB1B-B6972BA87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E396CD-C188-4C2F-B8BE-AE0AB0DD4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41E3C-9B15-4897-9EDF-E0239ACBEB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68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9DA07E5-AB70-4A42-93A7-1BED4A22B3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E3ABA0A-1791-4203-B027-08E22CCE2B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2B23C2-8C42-4862-A1BD-40E5ED0DC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03445-188B-49F5-8960-BEE25C26D0EB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7B4B95-360E-4771-BBD8-EE78B7426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03282B-FC2B-49D4-872C-2DEBFBA80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41E3C-9B15-4897-9EDF-E0239ACBEB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876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B38386-1B21-4411-B2F7-EC10542DB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1E1EBB-52F2-44EB-B9C6-6648D6565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BE0DC5-5270-4189-B318-41F8C9BAB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03445-188B-49F5-8960-BEE25C26D0EB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BDD7FF-542A-4573-B9AF-49E005FFF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6C638A-44A6-4F9C-9988-D75FF1DD8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41E3C-9B15-4897-9EDF-E0239ACBEB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663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94543-481D-4297-A528-141C74AC8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B87E0A-EFF7-458E-94CE-C673880A40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91F6F4-6EC6-40F3-93DB-F69E75BD6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03445-188B-49F5-8960-BEE25C26D0EB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9FF9BD-6F2E-4243-B74B-1B6A4A210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49AFD9-F8A5-4202-ACA6-EC680F40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41E3C-9B15-4897-9EDF-E0239ACBEB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027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985658-DE89-43A2-AAF2-09CC34D43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1EF4F8-8277-43EB-AE67-EFDDE1D34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C46D64-C225-460A-B888-E47BECE4C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3C74EE-F0DF-4584-81AC-3BD834025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03445-188B-49F5-8960-BEE25C26D0EB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6903BC-5276-455D-B916-37ED27796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24B044-7DFF-4911-9262-2215CF1F0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41E3C-9B15-4897-9EDF-E0239ACBEB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977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D4051-ECA3-4DEE-B183-6D5EAB395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4A757A-BA55-4099-AC2F-7EE615077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284F98F-5D49-4F9F-B31E-5C4E4544A1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990BFAE-9CF7-4EEC-85E0-5229A50C26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2119D81-4C1F-49AF-BC79-7364AA6ECF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3D57122-0025-4CFB-8FE1-4194459A2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03445-188B-49F5-8960-BEE25C26D0EB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E6FF71C-1746-4215-82D1-69F013C3D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487E234-F8F7-4CB8-9B74-C0F6C912D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41E3C-9B15-4897-9EDF-E0239ACBEB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43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1C80B6-B611-4DE5-AE06-BA11DA14D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BC62EF8-B7C9-454B-9C22-AB172E4ED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03445-188B-49F5-8960-BEE25C26D0EB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54CECF9-D6B1-4BF4-B124-CA1216DA7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C6A249-8DD2-4EFD-BA67-4E4DA1D3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41E3C-9B15-4897-9EDF-E0239ACBEB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98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CF01982-71DC-4036-9AA8-CA9A3261B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03445-188B-49F5-8960-BEE25C26D0EB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8C95A46-CF04-46D0-83F1-59EF95212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F2E7B0-9EFC-48A3-85F3-BD8E419DE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41E3C-9B15-4897-9EDF-E0239ACBEB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730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780BC7-7DD6-4BE7-B224-E178ADAE6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F2019E-316E-4AF7-99D0-A2C484B1E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A9DDFB-0AAE-4E21-822E-6C06FDA138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1E2370-156E-4ABA-BB0E-B98C92039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03445-188B-49F5-8960-BEE25C26D0EB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80D1C8-7350-4786-BA43-F8CEE0E77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69A01C-89ED-4858-9FD7-11E8A1BCA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41E3C-9B15-4897-9EDF-E0239ACBEB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125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E74491-3736-4DFF-80C1-110C939FA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4BB4337-D7F1-4EAE-86AC-6AC25412A7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5CC321C-DEED-4E10-B6A1-3E73550C8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4062BF-7CF2-414A-8643-6E5EE5F3D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03445-188B-49F5-8960-BEE25C26D0EB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BE95F7-8F29-4E4F-BD5E-A7F303D31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E5A984-B6EF-4328-BAE2-C52F52B21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41E3C-9B15-4897-9EDF-E0239ACBEB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79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F99F041-9F58-4270-B977-A4D4502BE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047CC6-10EF-4E94-BBF3-11DE3E066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B3E19A-622D-4E90-ABEA-494776B001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03445-188B-49F5-8960-BEE25C26D0EB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C7FAB9-35C9-4BC7-8BC4-D14476A8B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D01A85-7E14-4039-8CD9-A729519650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41E3C-9B15-4897-9EDF-E0239ACBEB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184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13" Type="http://schemas.openxmlformats.org/officeDocument/2006/relationships/image" Target="../media/image31.png"/><Relationship Id="rId18" Type="http://schemas.openxmlformats.org/officeDocument/2006/relationships/customXml" Target="../ink/ink21.xml"/><Relationship Id="rId26" Type="http://schemas.openxmlformats.org/officeDocument/2006/relationships/customXml" Target="../ink/ink25.xml"/><Relationship Id="rId3" Type="http://schemas.openxmlformats.org/officeDocument/2006/relationships/image" Target="../media/image27.png"/><Relationship Id="rId21" Type="http://schemas.openxmlformats.org/officeDocument/2006/relationships/image" Target="../media/image35.png"/><Relationship Id="rId7" Type="http://schemas.openxmlformats.org/officeDocument/2006/relationships/image" Target="../media/image28.png"/><Relationship Id="rId12" Type="http://schemas.openxmlformats.org/officeDocument/2006/relationships/customXml" Target="../ink/ink18.xml"/><Relationship Id="rId17" Type="http://schemas.openxmlformats.org/officeDocument/2006/relationships/image" Target="../media/image33.png"/><Relationship Id="rId25" Type="http://schemas.openxmlformats.org/officeDocument/2006/relationships/image" Target="../media/image37.png"/><Relationship Id="rId2" Type="http://schemas.openxmlformats.org/officeDocument/2006/relationships/image" Target="../media/image26.png"/><Relationship Id="rId16" Type="http://schemas.openxmlformats.org/officeDocument/2006/relationships/customXml" Target="../ink/ink20.xml"/><Relationship Id="rId20" Type="http://schemas.openxmlformats.org/officeDocument/2006/relationships/customXml" Target="../ink/ink22.xml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11" Type="http://schemas.openxmlformats.org/officeDocument/2006/relationships/image" Target="../media/image30.png"/><Relationship Id="rId24" Type="http://schemas.openxmlformats.org/officeDocument/2006/relationships/customXml" Target="../ink/ink24.xml"/><Relationship Id="rId5" Type="http://schemas.openxmlformats.org/officeDocument/2006/relationships/image" Target="../media/image270.png"/><Relationship Id="rId15" Type="http://schemas.openxmlformats.org/officeDocument/2006/relationships/image" Target="../media/image32.png"/><Relationship Id="rId23" Type="http://schemas.openxmlformats.org/officeDocument/2006/relationships/image" Target="../media/image36.png"/><Relationship Id="rId28" Type="http://schemas.openxmlformats.org/officeDocument/2006/relationships/customXml" Target="../ink/ink26.xml"/><Relationship Id="rId10" Type="http://schemas.openxmlformats.org/officeDocument/2006/relationships/customXml" Target="../ink/ink17.xml"/><Relationship Id="rId19" Type="http://schemas.openxmlformats.org/officeDocument/2006/relationships/image" Target="../media/image34.png"/><Relationship Id="rId31" Type="http://schemas.openxmlformats.org/officeDocument/2006/relationships/image" Target="../media/image4.gif"/><Relationship Id="rId4" Type="http://schemas.openxmlformats.org/officeDocument/2006/relationships/customXml" Target="../ink/ink14.xml"/><Relationship Id="rId9" Type="http://schemas.openxmlformats.org/officeDocument/2006/relationships/image" Target="../media/image29.png"/><Relationship Id="rId14" Type="http://schemas.openxmlformats.org/officeDocument/2006/relationships/customXml" Target="../ink/ink19.xml"/><Relationship Id="rId22" Type="http://schemas.openxmlformats.org/officeDocument/2006/relationships/customXml" Target="../ink/ink23.xml"/><Relationship Id="rId27" Type="http://schemas.openxmlformats.org/officeDocument/2006/relationships/image" Target="../media/image38.png"/><Relationship Id="rId30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customXml" Target="../ink/ink27.xml"/><Relationship Id="rId7" Type="http://schemas.openxmlformats.org/officeDocument/2006/relationships/image" Target="../media/image4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customXml" Target="../ink/ink28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gif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gif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gif"/><Relationship Id="rId5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gif"/><Relationship Id="rId5" Type="http://schemas.openxmlformats.org/officeDocument/2006/relationships/image" Target="../media/image56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gif"/><Relationship Id="rId4" Type="http://schemas.openxmlformats.org/officeDocument/2006/relationships/image" Target="../media/image58.gi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customXml" Target="../ink/ink2.xml"/><Relationship Id="rId17" Type="http://schemas.openxmlformats.org/officeDocument/2006/relationships/customXml" Target="../ink/ink5.xml"/><Relationship Id="rId2" Type="http://schemas.openxmlformats.org/officeDocument/2006/relationships/image" Target="../media/image9.png"/><Relationship Id="rId16" Type="http://schemas.openxmlformats.org/officeDocument/2006/relationships/image" Target="../media/image15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customXml" Target="../ink/ink1.xml"/><Relationship Id="rId15" Type="http://schemas.openxmlformats.org/officeDocument/2006/relationships/customXml" Target="../ink/ink4.xml"/><Relationship Id="rId19" Type="http://schemas.openxmlformats.org/officeDocument/2006/relationships/customXml" Target="../ink/ink6.xml"/><Relationship Id="rId4" Type="http://schemas.openxmlformats.org/officeDocument/2006/relationships/image" Target="../media/image4.gif"/><Relationship Id="rId9" Type="http://schemas.openxmlformats.org/officeDocument/2006/relationships/customXml" Target="../ink/ink3.xml"/><Relationship Id="rId1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customXml" Target="../ink/ink11.xml"/><Relationship Id="rId18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customXml" Target="../ink/ink8.xml"/><Relationship Id="rId12" Type="http://schemas.openxmlformats.org/officeDocument/2006/relationships/image" Target="../media/image19.png"/><Relationship Id="rId17" Type="http://schemas.openxmlformats.org/officeDocument/2006/relationships/customXml" Target="../ink/ink13.xml"/><Relationship Id="rId2" Type="http://schemas.openxmlformats.org/officeDocument/2006/relationships/image" Target="../media/image9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5" Type="http://schemas.openxmlformats.org/officeDocument/2006/relationships/customXml" Target="../ink/ink12.xml"/><Relationship Id="rId10" Type="http://schemas.openxmlformats.org/officeDocument/2006/relationships/image" Target="../media/image18.png"/><Relationship Id="rId4" Type="http://schemas.openxmlformats.org/officeDocument/2006/relationships/image" Target="../media/image4.gif"/><Relationship Id="rId9" Type="http://schemas.openxmlformats.org/officeDocument/2006/relationships/customXml" Target="../ink/ink9.xml"/><Relationship Id="rId1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1B8BC2D-5F14-42ED-91D7-1998D6D2B1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2" r="4152"/>
          <a:stretch/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7D8380F-487E-4F93-B99B-0A6160289DC5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FFBDBC-0917-40E9-AE59-32FEC624EA1F}"/>
              </a:ext>
            </a:extLst>
          </p:cNvPr>
          <p:cNvSpPr txBox="1"/>
          <p:nvPr/>
        </p:nvSpPr>
        <p:spPr>
          <a:xfrm>
            <a:off x="717020" y="1195685"/>
            <a:ext cx="3743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나만의 계산기 만들기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B13FE9-2B47-4CE5-91FB-3C7F234AE00F}"/>
              </a:ext>
            </a:extLst>
          </p:cNvPr>
          <p:cNvSpPr txBox="1"/>
          <p:nvPr/>
        </p:nvSpPr>
        <p:spPr>
          <a:xfrm>
            <a:off x="717020" y="1900832"/>
            <a:ext cx="4342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ODIYA COFFEE</a:t>
            </a:r>
            <a:endParaRPr lang="ko-KR" altLang="en-US" sz="5400" spc="-3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1FC4D51-8F43-42D0-B3E8-C569A4C1A892}"/>
              </a:ext>
            </a:extLst>
          </p:cNvPr>
          <p:cNvCxnSpPr>
            <a:cxnSpLocks/>
          </p:cNvCxnSpPr>
          <p:nvPr/>
        </p:nvCxnSpPr>
        <p:spPr>
          <a:xfrm>
            <a:off x="850370" y="3695700"/>
            <a:ext cx="25135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05969A9-15D2-4653-BD58-263E59593408}"/>
              </a:ext>
            </a:extLst>
          </p:cNvPr>
          <p:cNvCxnSpPr>
            <a:cxnSpLocks/>
          </p:cNvCxnSpPr>
          <p:nvPr/>
        </p:nvCxnSpPr>
        <p:spPr>
          <a:xfrm>
            <a:off x="850370" y="5457825"/>
            <a:ext cx="25135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34AF181-DBE6-4CA4-A165-8E6000A494B1}"/>
              </a:ext>
            </a:extLst>
          </p:cNvPr>
          <p:cNvSpPr/>
          <p:nvPr/>
        </p:nvSpPr>
        <p:spPr>
          <a:xfrm>
            <a:off x="717020" y="4057652"/>
            <a:ext cx="34612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안채린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학번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 1912360</a:t>
            </a:r>
          </a:p>
          <a:p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학과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IT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공학전공 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95817C1-8B3B-4890-9C2E-BBFD4A866DDC}"/>
              </a:ext>
            </a:extLst>
          </p:cNvPr>
          <p:cNvGrpSpPr/>
          <p:nvPr/>
        </p:nvGrpSpPr>
        <p:grpSpPr>
          <a:xfrm>
            <a:off x="797858" y="611890"/>
            <a:ext cx="1970742" cy="190853"/>
            <a:chOff x="797858" y="611890"/>
            <a:chExt cx="1970742" cy="190853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8FC108C1-66CF-4D02-8334-4E04BD70A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550" y="612243"/>
              <a:ext cx="1924050" cy="1905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8D1804B-ACBC-493A-BF6C-6C6D82D0F6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48" r="33936"/>
            <a:stretch/>
          </p:blipFill>
          <p:spPr>
            <a:xfrm>
              <a:off x="797858" y="611890"/>
              <a:ext cx="206188" cy="190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5302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66D52E4F-8EC9-467E-8A14-D3ABF597B5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31" r="4631"/>
          <a:stretch/>
        </p:blipFill>
        <p:spPr>
          <a:xfrm>
            <a:off x="0" y="-4697"/>
            <a:ext cx="12192000" cy="6867394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8B3DBB3F-20E0-45AD-8BBC-4824AE9916B2}"/>
              </a:ext>
            </a:extLst>
          </p:cNvPr>
          <p:cNvGrpSpPr/>
          <p:nvPr/>
        </p:nvGrpSpPr>
        <p:grpSpPr>
          <a:xfrm>
            <a:off x="7186284" y="2953706"/>
            <a:ext cx="4438650" cy="812572"/>
            <a:chOff x="7543800" y="3314700"/>
            <a:chExt cx="4438650" cy="81257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188C257-2689-4AED-82A0-1E08DAA46159}"/>
                </a:ext>
              </a:extLst>
            </p:cNvPr>
            <p:cNvSpPr/>
            <p:nvPr/>
          </p:nvSpPr>
          <p:spPr>
            <a:xfrm>
              <a:off x="7543800" y="3314700"/>
              <a:ext cx="443865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3200" spc="-3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3.</a:t>
              </a:r>
              <a:r>
                <a:rPr lang="ko-KR" altLang="en-US" sz="3200" spc="-3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코드설명 </a:t>
              </a:r>
              <a:endParaRPr lang="en-US" altLang="ko-KR" sz="3200" spc="-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A142F9D-B0A5-4163-BA34-378C1AAB3E28}"/>
                </a:ext>
              </a:extLst>
            </p:cNvPr>
            <p:cNvSpPr/>
            <p:nvPr/>
          </p:nvSpPr>
          <p:spPr>
            <a:xfrm>
              <a:off x="10465688" y="3757940"/>
              <a:ext cx="151676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ko-KR" altLang="en-US" spc="-15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구현방식 설명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4308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D5D9C4D0-62AB-401D-AFDA-18C48C2A2869}"/>
              </a:ext>
            </a:extLst>
          </p:cNvPr>
          <p:cNvSpPr/>
          <p:nvPr/>
        </p:nvSpPr>
        <p:spPr>
          <a:xfrm>
            <a:off x="89647" y="170329"/>
            <a:ext cx="12012706" cy="656216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73182A4-54CD-486B-A552-A4C8BA6E6D32}"/>
              </a:ext>
            </a:extLst>
          </p:cNvPr>
          <p:cNvGrpSpPr/>
          <p:nvPr/>
        </p:nvGrpSpPr>
        <p:grpSpPr>
          <a:xfrm>
            <a:off x="5098116" y="83458"/>
            <a:ext cx="1959909" cy="215153"/>
            <a:chOff x="5098116" y="322012"/>
            <a:chExt cx="1959909" cy="215153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89298BF7-92F9-431A-B536-378441881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3975" y="332656"/>
              <a:ext cx="1924050" cy="190500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376D7D3-D3A7-4036-949F-E3FF5C9677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91" t="-2923" r="33226" b="-10018"/>
            <a:stretch/>
          </p:blipFill>
          <p:spPr>
            <a:xfrm>
              <a:off x="5098116" y="322012"/>
              <a:ext cx="215152" cy="215153"/>
            </a:xfrm>
            <a:prstGeom prst="rect">
              <a:avLst/>
            </a:prstGeom>
          </p:spPr>
        </p:pic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01FC744-A117-4267-85DC-F1774E1571C2}"/>
              </a:ext>
            </a:extLst>
          </p:cNvPr>
          <p:cNvCxnSpPr/>
          <p:nvPr/>
        </p:nvCxnSpPr>
        <p:spPr>
          <a:xfrm>
            <a:off x="1342417" y="3666031"/>
            <a:ext cx="9533106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9F3AFBEF-BDF0-4657-8DCF-33F429DA5F7A}"/>
              </a:ext>
            </a:extLst>
          </p:cNvPr>
          <p:cNvSpPr/>
          <p:nvPr/>
        </p:nvSpPr>
        <p:spPr>
          <a:xfrm>
            <a:off x="5894593" y="3423919"/>
            <a:ext cx="477520" cy="467333"/>
          </a:xfrm>
          <a:prstGeom prst="ellipse">
            <a:avLst/>
          </a:prstGeom>
          <a:solidFill>
            <a:schemeClr val="accent2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12CCB48-ABBE-4EC1-8965-75F677700496}"/>
              </a:ext>
            </a:extLst>
          </p:cNvPr>
          <p:cNvSpPr/>
          <p:nvPr/>
        </p:nvSpPr>
        <p:spPr>
          <a:xfrm>
            <a:off x="2987040" y="3432364"/>
            <a:ext cx="477520" cy="467333"/>
          </a:xfrm>
          <a:prstGeom prst="ellipse">
            <a:avLst/>
          </a:prstGeom>
          <a:solidFill>
            <a:schemeClr val="accent2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A431956-F368-4FA2-BD81-B883CB11C7D2}"/>
              </a:ext>
            </a:extLst>
          </p:cNvPr>
          <p:cNvSpPr/>
          <p:nvPr/>
        </p:nvSpPr>
        <p:spPr>
          <a:xfrm>
            <a:off x="8727440" y="3423919"/>
            <a:ext cx="477520" cy="467333"/>
          </a:xfrm>
          <a:prstGeom prst="ellipse">
            <a:avLst/>
          </a:prstGeom>
          <a:solidFill>
            <a:schemeClr val="accent2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앉아있는, 테이블, 작은, 시계이(가) 표시된 사진&#10;&#10;자동 생성된 설명">
            <a:extLst>
              <a:ext uri="{FF2B5EF4-FFF2-40B4-BE49-F238E27FC236}">
                <a16:creationId xmlns:a16="http://schemas.microsoft.com/office/drawing/2014/main" id="{3EC8DF0F-48D3-4D0F-B84E-49A36EFF2D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483" y="2449244"/>
            <a:ext cx="952633" cy="97168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B0D34A4-842B-43D6-9EBE-ABB6036B439E}"/>
              </a:ext>
            </a:extLst>
          </p:cNvPr>
          <p:cNvSpPr/>
          <p:nvPr/>
        </p:nvSpPr>
        <p:spPr>
          <a:xfrm>
            <a:off x="2082939" y="3986568"/>
            <a:ext cx="2285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-Mycal.java-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DBDD0FD-6BE1-470C-AA8B-64B60A361112}"/>
              </a:ext>
            </a:extLst>
          </p:cNvPr>
          <p:cNvSpPr/>
          <p:nvPr/>
        </p:nvSpPr>
        <p:spPr>
          <a:xfrm>
            <a:off x="5000653" y="3996687"/>
            <a:ext cx="2285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-MyThread.java-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954531A-605B-4B0E-89C6-9365C64B8018}"/>
              </a:ext>
            </a:extLst>
          </p:cNvPr>
          <p:cNvSpPr/>
          <p:nvPr/>
        </p:nvSpPr>
        <p:spPr>
          <a:xfrm>
            <a:off x="7845453" y="3986527"/>
            <a:ext cx="2285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-MyCalMain.java-</a:t>
            </a:r>
          </a:p>
        </p:txBody>
      </p:sp>
    </p:spTree>
    <p:extLst>
      <p:ext uri="{BB962C8B-B14F-4D97-AF65-F5344CB8AC3E}">
        <p14:creationId xmlns:p14="http://schemas.microsoft.com/office/powerpoint/2010/main" val="2006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C9C2359-210C-415A-B1A2-C2F617250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918" y="2297625"/>
            <a:ext cx="3019498" cy="36253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C235066-C999-4693-A49D-4C7219A505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102"/>
          <a:stretch/>
        </p:blipFill>
        <p:spPr>
          <a:xfrm>
            <a:off x="4966730" y="2297625"/>
            <a:ext cx="6524625" cy="992933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38B2669-3CC7-4A9F-973D-8FD992465F26}"/>
              </a:ext>
            </a:extLst>
          </p:cNvPr>
          <p:cNvSpPr/>
          <p:nvPr/>
        </p:nvSpPr>
        <p:spPr>
          <a:xfrm>
            <a:off x="1596001" y="1791392"/>
            <a:ext cx="25994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Import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전연변수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선언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21C52AF-97EB-4002-A391-33ECFE8A504E}"/>
              </a:ext>
            </a:extLst>
          </p:cNvPr>
          <p:cNvSpPr/>
          <p:nvPr/>
        </p:nvSpPr>
        <p:spPr>
          <a:xfrm>
            <a:off x="4895013" y="1797755"/>
            <a:ext cx="2823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가격과 메뉴 이름 배열 생성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300D06D7-CDC8-46AD-B92E-B8E754D8DB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37" t="38866" r="137" b="26049"/>
          <a:stretch/>
        </p:blipFill>
        <p:spPr>
          <a:xfrm>
            <a:off x="4966729" y="4725250"/>
            <a:ext cx="6524625" cy="895622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81A8BE-421B-407D-89AB-0004046AB039}"/>
              </a:ext>
            </a:extLst>
          </p:cNvPr>
          <p:cNvSpPr/>
          <p:nvPr/>
        </p:nvSpPr>
        <p:spPr>
          <a:xfrm>
            <a:off x="5205692" y="4023896"/>
            <a:ext cx="49392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선택한 메뉴를 담을 배열 생성과 제일 위에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ODIYA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로고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만들기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5D9C4D0-62AB-401D-AFDA-18C48C2A2869}"/>
              </a:ext>
            </a:extLst>
          </p:cNvPr>
          <p:cNvSpPr/>
          <p:nvPr/>
        </p:nvSpPr>
        <p:spPr>
          <a:xfrm>
            <a:off x="89647" y="170329"/>
            <a:ext cx="12012706" cy="656216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73182A4-54CD-486B-A552-A4C8BA6E6D32}"/>
              </a:ext>
            </a:extLst>
          </p:cNvPr>
          <p:cNvGrpSpPr/>
          <p:nvPr/>
        </p:nvGrpSpPr>
        <p:grpSpPr>
          <a:xfrm>
            <a:off x="5098116" y="83458"/>
            <a:ext cx="1959909" cy="215153"/>
            <a:chOff x="5098116" y="322012"/>
            <a:chExt cx="1959909" cy="215153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89298BF7-92F9-431A-B536-378441881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3975" y="332656"/>
              <a:ext cx="1924050" cy="190500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376D7D3-D3A7-4036-949F-E3FF5C9677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91" t="-2923" r="33226" b="-10018"/>
            <a:stretch/>
          </p:blipFill>
          <p:spPr>
            <a:xfrm>
              <a:off x="5098116" y="322012"/>
              <a:ext cx="215152" cy="215153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6C5A1AB-F64A-4731-9B2C-CC3C07F5AA43}"/>
              </a:ext>
            </a:extLst>
          </p:cNvPr>
          <p:cNvGrpSpPr/>
          <p:nvPr/>
        </p:nvGrpSpPr>
        <p:grpSpPr>
          <a:xfrm>
            <a:off x="5450041" y="407419"/>
            <a:ext cx="1349685" cy="632485"/>
            <a:chOff x="5450041" y="855655"/>
            <a:chExt cx="1349685" cy="632485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9ABF4A3-1271-4F17-B688-F2DD1B0B810D}"/>
                </a:ext>
              </a:extLst>
            </p:cNvPr>
            <p:cNvSpPr/>
            <p:nvPr/>
          </p:nvSpPr>
          <p:spPr>
            <a:xfrm>
              <a:off x="5450041" y="1204988"/>
              <a:ext cx="1349685" cy="2831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-Mycal.java-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E3A84BA-424A-403A-B208-3A8A781584C5}"/>
                </a:ext>
              </a:extLst>
            </p:cNvPr>
            <p:cNvCxnSpPr/>
            <p:nvPr/>
          </p:nvCxnSpPr>
          <p:spPr>
            <a:xfrm>
              <a:off x="5555826" y="1001363"/>
              <a:ext cx="1167984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FD244E7-6483-4CF4-A4EC-A231B4CAEFE2}"/>
                </a:ext>
              </a:extLst>
            </p:cNvPr>
            <p:cNvSpPr/>
            <p:nvPr/>
          </p:nvSpPr>
          <p:spPr>
            <a:xfrm>
              <a:off x="5983900" y="855655"/>
              <a:ext cx="281969" cy="294575"/>
            </a:xfrm>
            <a:prstGeom prst="ellipse">
              <a:avLst/>
            </a:pr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70486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21BDBDA-0DBF-4E78-91E6-51FBF3C94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670" y="1030339"/>
            <a:ext cx="4777258" cy="523646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0C083E3-57C0-4AD0-A60F-2B0FA0E5D3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312" r="272"/>
          <a:stretch/>
        </p:blipFill>
        <p:spPr>
          <a:xfrm>
            <a:off x="9286016" y="941524"/>
            <a:ext cx="1782314" cy="52364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2177A918-5D82-451B-A964-09B86CA1689C}"/>
                  </a:ext>
                </a:extLst>
              </p14:cNvPr>
              <p14:cNvContentPartPr/>
              <p14:nvPr/>
            </p14:nvContentPartPr>
            <p14:xfrm>
              <a:off x="8923087" y="2847014"/>
              <a:ext cx="223920" cy="26172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2177A918-5D82-451B-A964-09B86CA1689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18767" y="2842694"/>
                <a:ext cx="23256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40796C88-7F7F-4DD7-BC87-AEBEB1735B75}"/>
                  </a:ext>
                </a:extLst>
              </p14:cNvPr>
              <p14:cNvContentPartPr/>
              <p14:nvPr/>
            </p14:nvContentPartPr>
            <p14:xfrm>
              <a:off x="4730527" y="2619134"/>
              <a:ext cx="188640" cy="87624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40796C88-7F7F-4DD7-BC87-AEBEB1735B7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26207" y="2614814"/>
                <a:ext cx="197280" cy="88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5E02D31F-4D92-4FB8-9AC0-76B40EFA6C8E}"/>
                  </a:ext>
                </a:extLst>
              </p14:cNvPr>
              <p14:cNvContentPartPr/>
              <p14:nvPr/>
            </p14:nvContentPartPr>
            <p14:xfrm>
              <a:off x="4892527" y="2983094"/>
              <a:ext cx="4157280" cy="267480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5E02D31F-4D92-4FB8-9AC0-76B40EFA6C8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88207" y="2978774"/>
                <a:ext cx="4165920" cy="268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B9D6AF87-3B7D-4C00-BADE-49E6F810F1AC}"/>
                  </a:ext>
                </a:extLst>
              </p14:cNvPr>
              <p14:cNvContentPartPr/>
              <p14:nvPr/>
            </p14:nvContentPartPr>
            <p14:xfrm>
              <a:off x="8798887" y="5390774"/>
              <a:ext cx="264240" cy="38376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B9D6AF87-3B7D-4C00-BADE-49E6F810F1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4567" y="5386454"/>
                <a:ext cx="272880" cy="39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그룹 34">
            <a:extLst>
              <a:ext uri="{FF2B5EF4-FFF2-40B4-BE49-F238E27FC236}">
                <a16:creationId xmlns:a16="http://schemas.microsoft.com/office/drawing/2014/main" id="{4BCB73AC-0D94-4840-8CB5-28E3BB002697}"/>
              </a:ext>
            </a:extLst>
          </p:cNvPr>
          <p:cNvGrpSpPr/>
          <p:nvPr/>
        </p:nvGrpSpPr>
        <p:grpSpPr>
          <a:xfrm>
            <a:off x="4549087" y="1813454"/>
            <a:ext cx="4565160" cy="4104360"/>
            <a:chOff x="4549087" y="1813454"/>
            <a:chExt cx="4565160" cy="410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245196D3-BFC1-415D-83B7-CE1060D8545A}"/>
                    </a:ext>
                  </a:extLst>
                </p14:cNvPr>
                <p14:cNvContentPartPr/>
                <p14:nvPr/>
              </p14:nvContentPartPr>
              <p14:xfrm>
                <a:off x="5971447" y="1813454"/>
                <a:ext cx="292680" cy="66528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245196D3-BFC1-415D-83B7-CE1060D8545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967127" y="1809134"/>
                  <a:ext cx="3013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CF1B117F-3DE4-46D8-9D26-A29476C92746}"/>
                    </a:ext>
                  </a:extLst>
                </p14:cNvPr>
                <p14:cNvContentPartPr/>
                <p14:nvPr/>
              </p14:nvContentPartPr>
              <p14:xfrm>
                <a:off x="6280327" y="2143574"/>
                <a:ext cx="2815560" cy="85860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CF1B117F-3DE4-46D8-9D26-A29476C9274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276007" y="2139254"/>
                  <a:ext cx="2824200" cy="86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9BC6C1C4-0CA3-4AAA-8912-34602A5E76EB}"/>
                    </a:ext>
                  </a:extLst>
                </p14:cNvPr>
                <p14:cNvContentPartPr/>
                <p14:nvPr/>
              </p14:nvContentPartPr>
              <p14:xfrm>
                <a:off x="4549087" y="4162454"/>
                <a:ext cx="299160" cy="17553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9BC6C1C4-0CA3-4AAA-8912-34602A5E76E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44767" y="4158134"/>
                  <a:ext cx="307800" cy="176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EF156AD4-C5B5-482E-9DBE-8935B819A209}"/>
                    </a:ext>
                  </a:extLst>
                </p14:cNvPr>
                <p14:cNvContentPartPr/>
                <p14:nvPr/>
              </p14:nvContentPartPr>
              <p14:xfrm>
                <a:off x="4812247" y="2027294"/>
                <a:ext cx="4265640" cy="267372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EF156AD4-C5B5-482E-9DBE-8935B819A20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807927" y="2022974"/>
                  <a:ext cx="4274280" cy="268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FA4AEDEF-5705-4433-9567-79B917AF6A2B}"/>
                    </a:ext>
                  </a:extLst>
                </p14:cNvPr>
                <p14:cNvContentPartPr/>
                <p14:nvPr/>
              </p14:nvContentPartPr>
              <p14:xfrm>
                <a:off x="8880247" y="2007494"/>
                <a:ext cx="197280" cy="23724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FA4AEDEF-5705-4433-9567-79B917AF6A2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875927" y="2003174"/>
                  <a:ext cx="2059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ABCC2B88-85BD-4AA0-A0B1-F8D222B997B3}"/>
                    </a:ext>
                  </a:extLst>
                </p14:cNvPr>
                <p14:cNvContentPartPr/>
                <p14:nvPr/>
              </p14:nvContentPartPr>
              <p14:xfrm>
                <a:off x="8912287" y="2039894"/>
                <a:ext cx="37080" cy="10584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ABCC2B88-85BD-4AA0-A0B1-F8D222B997B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07967" y="2035574"/>
                  <a:ext cx="457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2F8B6EDE-25AA-46D4-A46E-DB61DBC63CEB}"/>
                    </a:ext>
                  </a:extLst>
                </p14:cNvPr>
                <p14:cNvContentPartPr/>
                <p14:nvPr/>
              </p14:nvContentPartPr>
              <p14:xfrm>
                <a:off x="8910487" y="2049254"/>
                <a:ext cx="130320" cy="16524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2F8B6EDE-25AA-46D4-A46E-DB61DBC63CE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92487" y="2031254"/>
                  <a:ext cx="1659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BB6A3BFF-42C3-4A2D-8829-6B18786501B2}"/>
                    </a:ext>
                  </a:extLst>
                </p14:cNvPr>
                <p14:cNvContentPartPr/>
                <p14:nvPr/>
              </p14:nvContentPartPr>
              <p14:xfrm>
                <a:off x="8944327" y="2859974"/>
                <a:ext cx="169920" cy="21744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BB6A3BFF-42C3-4A2D-8829-6B18786501B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926327" y="2841974"/>
                  <a:ext cx="205560" cy="25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1790B2CD-CC41-4A42-9439-FE394B4BB48C}"/>
                  </a:ext>
                </a:extLst>
              </p14:cNvPr>
              <p14:cNvContentPartPr/>
              <p14:nvPr/>
            </p14:nvContentPartPr>
            <p14:xfrm>
              <a:off x="8824807" y="5449454"/>
              <a:ext cx="212400" cy="300960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1790B2CD-CC41-4A42-9439-FE394B4BB48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07167" y="5431814"/>
                <a:ext cx="248040" cy="336600"/>
              </a:xfrm>
              <a:prstGeom prst="rect">
                <a:avLst/>
              </a:prstGeom>
            </p:spPr>
          </p:pic>
        </mc:Fallback>
      </mc:AlternateContent>
      <p:pic>
        <p:nvPicPr>
          <p:cNvPr id="42" name="그림 41">
            <a:extLst>
              <a:ext uri="{FF2B5EF4-FFF2-40B4-BE49-F238E27FC236}">
                <a16:creationId xmlns:a16="http://schemas.microsoft.com/office/drawing/2014/main" id="{17066E8D-AEDD-460E-8249-BF5DA58E69DE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518483" y="5781014"/>
            <a:ext cx="3162300" cy="609600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2A1646B8-B503-40FA-9504-697AA74B134C}"/>
              </a:ext>
            </a:extLst>
          </p:cNvPr>
          <p:cNvSpPr/>
          <p:nvPr/>
        </p:nvSpPr>
        <p:spPr>
          <a:xfrm>
            <a:off x="89647" y="170329"/>
            <a:ext cx="12012706" cy="656216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F411D96-A5C8-4EA6-BF57-4E45DCB4C5D5}"/>
              </a:ext>
            </a:extLst>
          </p:cNvPr>
          <p:cNvGrpSpPr/>
          <p:nvPr/>
        </p:nvGrpSpPr>
        <p:grpSpPr>
          <a:xfrm>
            <a:off x="5098116" y="83458"/>
            <a:ext cx="1959909" cy="215153"/>
            <a:chOff x="5098116" y="322012"/>
            <a:chExt cx="1959909" cy="215153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643398ED-D5BE-429D-928D-B893AED9F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3975" y="332656"/>
              <a:ext cx="1924050" cy="190500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729A0937-6BA1-4420-A627-482293C7EB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91" t="-2923" r="33226" b="-10018"/>
            <a:stretch/>
          </p:blipFill>
          <p:spPr>
            <a:xfrm>
              <a:off x="5098116" y="322012"/>
              <a:ext cx="215152" cy="215153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63993F1-933C-49C7-B49A-6C5919FCDCB4}"/>
              </a:ext>
            </a:extLst>
          </p:cNvPr>
          <p:cNvGrpSpPr/>
          <p:nvPr/>
        </p:nvGrpSpPr>
        <p:grpSpPr>
          <a:xfrm>
            <a:off x="5450041" y="407419"/>
            <a:ext cx="1349685" cy="632485"/>
            <a:chOff x="5450041" y="855655"/>
            <a:chExt cx="1349685" cy="632485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CA606A4-4441-4279-8EB6-146051AFC300}"/>
                </a:ext>
              </a:extLst>
            </p:cNvPr>
            <p:cNvSpPr/>
            <p:nvPr/>
          </p:nvSpPr>
          <p:spPr>
            <a:xfrm>
              <a:off x="5450041" y="1204988"/>
              <a:ext cx="1349685" cy="2831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-Mycal.java-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29712F44-2A51-4147-8C19-4E522DCF6CF0}"/>
                </a:ext>
              </a:extLst>
            </p:cNvPr>
            <p:cNvCxnSpPr/>
            <p:nvPr/>
          </p:nvCxnSpPr>
          <p:spPr>
            <a:xfrm>
              <a:off x="5555826" y="1001363"/>
              <a:ext cx="1167984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936EE81C-8100-4248-8B85-F1E95F040777}"/>
                </a:ext>
              </a:extLst>
            </p:cNvPr>
            <p:cNvSpPr/>
            <p:nvPr/>
          </p:nvSpPr>
          <p:spPr>
            <a:xfrm>
              <a:off x="5983900" y="855655"/>
              <a:ext cx="281969" cy="294575"/>
            </a:xfrm>
            <a:prstGeom prst="ellipse">
              <a:avLst/>
            </a:pr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0216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21BDBDA-0DBF-4E78-91E6-51FBF3C949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660" b="42414"/>
          <a:stretch/>
        </p:blipFill>
        <p:spPr>
          <a:xfrm>
            <a:off x="2033291" y="1851208"/>
            <a:ext cx="7693130" cy="25235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0C083E3-57C0-4AD0-A60F-2B0FA0E5D3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312" t="85997" r="272" b="649"/>
          <a:stretch/>
        </p:blipFill>
        <p:spPr>
          <a:xfrm>
            <a:off x="8037691" y="2330822"/>
            <a:ext cx="1782314" cy="69924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049DAFD-3280-4ADD-9B82-37328A4198DB}"/>
              </a:ext>
            </a:extLst>
          </p:cNvPr>
          <p:cNvSpPr/>
          <p:nvPr/>
        </p:nvSpPr>
        <p:spPr>
          <a:xfrm>
            <a:off x="2501437" y="5206947"/>
            <a:ext cx="75659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결제 금액을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System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창에 출력하고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Thread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구현한 결제 창을 </a:t>
            </a:r>
            <a:r>
              <a:rPr lang="en-US" altLang="ko-KR" sz="1600" dirty="0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start();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시킨다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630D752-84BC-4482-B34B-7942DE12E210}"/>
              </a:ext>
            </a:extLst>
          </p:cNvPr>
          <p:cNvSpPr/>
          <p:nvPr/>
        </p:nvSpPr>
        <p:spPr>
          <a:xfrm>
            <a:off x="89647" y="170329"/>
            <a:ext cx="12012706" cy="656216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FA62137-7C3F-4D0F-8035-3DD10B959AB7}"/>
              </a:ext>
            </a:extLst>
          </p:cNvPr>
          <p:cNvGrpSpPr/>
          <p:nvPr/>
        </p:nvGrpSpPr>
        <p:grpSpPr>
          <a:xfrm>
            <a:off x="5098116" y="83458"/>
            <a:ext cx="1959909" cy="215153"/>
            <a:chOff x="5098116" y="322012"/>
            <a:chExt cx="1959909" cy="215153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D17E9965-8118-4D91-B4B9-BFC73DE4D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3975" y="332656"/>
              <a:ext cx="1924050" cy="190500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75DA916-D47A-427B-A427-1538220CFE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91" t="-2923" r="33226" b="-10018"/>
            <a:stretch/>
          </p:blipFill>
          <p:spPr>
            <a:xfrm>
              <a:off x="5098116" y="322012"/>
              <a:ext cx="215152" cy="215153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912B0FD-798B-4373-A15E-5C2CDAE1062C}"/>
              </a:ext>
            </a:extLst>
          </p:cNvPr>
          <p:cNvGrpSpPr/>
          <p:nvPr/>
        </p:nvGrpSpPr>
        <p:grpSpPr>
          <a:xfrm>
            <a:off x="5450041" y="407419"/>
            <a:ext cx="1349685" cy="632485"/>
            <a:chOff x="5450041" y="855655"/>
            <a:chExt cx="1349685" cy="632485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A7DA1AB-1CE0-45F6-8783-945A47FC1B74}"/>
                </a:ext>
              </a:extLst>
            </p:cNvPr>
            <p:cNvSpPr/>
            <p:nvPr/>
          </p:nvSpPr>
          <p:spPr>
            <a:xfrm>
              <a:off x="5450041" y="1204988"/>
              <a:ext cx="1349685" cy="2831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-Mycal.java-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7CADF8A-FEBF-44C1-AE1C-1FC0805F6731}"/>
                </a:ext>
              </a:extLst>
            </p:cNvPr>
            <p:cNvCxnSpPr/>
            <p:nvPr/>
          </p:nvCxnSpPr>
          <p:spPr>
            <a:xfrm>
              <a:off x="5555826" y="1001363"/>
              <a:ext cx="1167984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D9EA548-DB0A-461D-8E2F-59044105EE78}"/>
                </a:ext>
              </a:extLst>
            </p:cNvPr>
            <p:cNvSpPr/>
            <p:nvPr/>
          </p:nvSpPr>
          <p:spPr>
            <a:xfrm>
              <a:off x="5983900" y="855655"/>
              <a:ext cx="281969" cy="294575"/>
            </a:xfrm>
            <a:prstGeom prst="ellipse">
              <a:avLst/>
            </a:pr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35025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21BDBDA-0DBF-4E78-91E6-51FBF3C949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392" b="-3936"/>
          <a:stretch/>
        </p:blipFill>
        <p:spPr>
          <a:xfrm>
            <a:off x="2687712" y="1290398"/>
            <a:ext cx="6886592" cy="336241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0C083E3-57C0-4AD0-A60F-2B0FA0E5D3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312" t="12550" r="272" b="69816"/>
          <a:stretch/>
        </p:blipFill>
        <p:spPr>
          <a:xfrm>
            <a:off x="8168223" y="1353674"/>
            <a:ext cx="1782314" cy="92336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049DAFD-3280-4ADD-9B82-37328A4198DB}"/>
              </a:ext>
            </a:extLst>
          </p:cNvPr>
          <p:cNvSpPr/>
          <p:nvPr/>
        </p:nvSpPr>
        <p:spPr>
          <a:xfrm>
            <a:off x="2537294" y="4821467"/>
            <a:ext cx="756592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AutoNum type="arabicPeriod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취소할 메뉴의 번호를 알아낸다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 </a:t>
            </a:r>
            <a:r>
              <a:rPr lang="en-US" altLang="ko-KR" sz="1600" dirty="0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sub=select[index]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342900" indent="-342900" algn="ctr">
              <a:buAutoNum type="arabicPeriod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총 결제 금액에서 </a:t>
            </a:r>
            <a:r>
              <a:rPr lang="en-US" altLang="ko-KR" sz="1600" dirty="0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price[sub];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만큼 뺀다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 algn="ctr">
              <a:buAutoNum type="arabicPeriod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Select[]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index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하나 줄인다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600" dirty="0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index--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;)</a:t>
            </a:r>
          </a:p>
          <a:p>
            <a:pPr marL="342900" indent="-342900" algn="ctr">
              <a:buAutoNum type="arabicPeriod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결과 창에 출력할 선택한 메뉴 문자열을 수정한다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 algn="ctr">
              <a:buAutoNum type="arabicPeriod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 패널을 다시 그린다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600" dirty="0" err="1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list.repaint</a:t>
            </a:r>
            <a:r>
              <a:rPr lang="en-US" altLang="ko-KR" sz="1600" dirty="0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;)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2F985C-38EF-4E48-971C-D7F2EBFF756F}"/>
              </a:ext>
            </a:extLst>
          </p:cNvPr>
          <p:cNvSpPr/>
          <p:nvPr/>
        </p:nvSpPr>
        <p:spPr>
          <a:xfrm>
            <a:off x="89647" y="170329"/>
            <a:ext cx="12012706" cy="656216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CB7035D-A29A-43AC-B5F8-3FB6DB2E28A5}"/>
              </a:ext>
            </a:extLst>
          </p:cNvPr>
          <p:cNvGrpSpPr/>
          <p:nvPr/>
        </p:nvGrpSpPr>
        <p:grpSpPr>
          <a:xfrm>
            <a:off x="5098116" y="83458"/>
            <a:ext cx="1959909" cy="215153"/>
            <a:chOff x="5098116" y="322012"/>
            <a:chExt cx="1959909" cy="215153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7A6F380-C757-416D-86A0-2F83C2E8F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3975" y="332656"/>
              <a:ext cx="1924050" cy="19050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D8E0301-9D3A-4144-9220-6634E33929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91" t="-2923" r="33226" b="-10018"/>
            <a:stretch/>
          </p:blipFill>
          <p:spPr>
            <a:xfrm>
              <a:off x="5098116" y="322012"/>
              <a:ext cx="215152" cy="215153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705AF2F-E6A8-474D-B63E-CEBA93923898}"/>
              </a:ext>
            </a:extLst>
          </p:cNvPr>
          <p:cNvGrpSpPr/>
          <p:nvPr/>
        </p:nvGrpSpPr>
        <p:grpSpPr>
          <a:xfrm>
            <a:off x="5450041" y="407419"/>
            <a:ext cx="1349685" cy="632485"/>
            <a:chOff x="5450041" y="855655"/>
            <a:chExt cx="1349685" cy="632485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4536087-F0A5-4699-9EE4-37932EE42B4A}"/>
                </a:ext>
              </a:extLst>
            </p:cNvPr>
            <p:cNvSpPr/>
            <p:nvPr/>
          </p:nvSpPr>
          <p:spPr>
            <a:xfrm>
              <a:off x="5450041" y="1204988"/>
              <a:ext cx="1349685" cy="2831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-Mycal.java-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C7E4017-3500-4C42-8628-A79E6FB879F7}"/>
                </a:ext>
              </a:extLst>
            </p:cNvPr>
            <p:cNvCxnSpPr/>
            <p:nvPr/>
          </p:nvCxnSpPr>
          <p:spPr>
            <a:xfrm>
              <a:off x="5555826" y="1001363"/>
              <a:ext cx="1167984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379E544-9FDA-4F42-B635-C973F80F9BEE}"/>
                </a:ext>
              </a:extLst>
            </p:cNvPr>
            <p:cNvSpPr/>
            <p:nvPr/>
          </p:nvSpPr>
          <p:spPr>
            <a:xfrm>
              <a:off x="5983900" y="855655"/>
              <a:ext cx="281969" cy="294575"/>
            </a:xfrm>
            <a:prstGeom prst="ellipse">
              <a:avLst/>
            </a:pr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41283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2F985C-38EF-4E48-971C-D7F2EBFF756F}"/>
              </a:ext>
            </a:extLst>
          </p:cNvPr>
          <p:cNvSpPr/>
          <p:nvPr/>
        </p:nvSpPr>
        <p:spPr>
          <a:xfrm>
            <a:off x="89647" y="170329"/>
            <a:ext cx="12012706" cy="656216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CB7035D-A29A-43AC-B5F8-3FB6DB2E28A5}"/>
              </a:ext>
            </a:extLst>
          </p:cNvPr>
          <p:cNvGrpSpPr/>
          <p:nvPr/>
        </p:nvGrpSpPr>
        <p:grpSpPr>
          <a:xfrm>
            <a:off x="5098116" y="83458"/>
            <a:ext cx="1959909" cy="215153"/>
            <a:chOff x="5098116" y="322012"/>
            <a:chExt cx="1959909" cy="215153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7A6F380-C757-416D-86A0-2F83C2E8F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3975" y="332656"/>
              <a:ext cx="1924050" cy="19050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D8E0301-9D3A-4144-9220-6634E33929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91" t="-2923" r="33226" b="-10018"/>
            <a:stretch/>
          </p:blipFill>
          <p:spPr>
            <a:xfrm>
              <a:off x="5098116" y="322012"/>
              <a:ext cx="215152" cy="215153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BF726515-6D34-4F17-BC06-A252EAB224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521"/>
          <a:stretch/>
        </p:blipFill>
        <p:spPr>
          <a:xfrm>
            <a:off x="3362449" y="1469103"/>
            <a:ext cx="4166909" cy="236529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9A64623-8923-422C-9853-90D1D3A77D44}"/>
              </a:ext>
            </a:extLst>
          </p:cNvPr>
          <p:cNvSpPr/>
          <p:nvPr/>
        </p:nvSpPr>
        <p:spPr>
          <a:xfrm>
            <a:off x="4217397" y="4142810"/>
            <a:ext cx="353209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MyPanel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  <a:p>
            <a:pPr marL="342900" indent="-342900" algn="ctr">
              <a:buAutoNum type="arabicPeriod"/>
            </a:pP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선택된 메뉴의 이미지를 담을 </a:t>
            </a:r>
            <a:r>
              <a:rPr lang="en-US" altLang="ko-KR" sz="1600" dirty="0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icons[]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sz="1600" dirty="0" err="1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img</a:t>
            </a:r>
            <a:r>
              <a:rPr lang="en-US" altLang="ko-KR" sz="1600" dirty="0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[]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생성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Select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index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만큼 </a:t>
            </a:r>
            <a:r>
              <a:rPr lang="en-US" altLang="ko-KR" sz="1600" dirty="0" err="1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ImageIcon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만들고 이미지를 그린다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 algn="ctr">
              <a:buAutoNum type="arabicPeriod"/>
            </a:pP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B65250C-C1DD-42DE-829B-2FFCD3B027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312" t="29556" r="272" b="13531"/>
          <a:stretch/>
        </p:blipFill>
        <p:spPr>
          <a:xfrm>
            <a:off x="7596261" y="1469103"/>
            <a:ext cx="1598979" cy="2673707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F1E1FABC-1C71-4536-B48C-67CAC138CD79}"/>
              </a:ext>
            </a:extLst>
          </p:cNvPr>
          <p:cNvGrpSpPr/>
          <p:nvPr/>
        </p:nvGrpSpPr>
        <p:grpSpPr>
          <a:xfrm>
            <a:off x="5450041" y="407419"/>
            <a:ext cx="1349685" cy="632485"/>
            <a:chOff x="5450041" y="855655"/>
            <a:chExt cx="1349685" cy="63248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DB05231-6B10-4955-840D-C749E1D8B673}"/>
                </a:ext>
              </a:extLst>
            </p:cNvPr>
            <p:cNvSpPr/>
            <p:nvPr/>
          </p:nvSpPr>
          <p:spPr>
            <a:xfrm>
              <a:off x="5450041" y="1204988"/>
              <a:ext cx="1349685" cy="2831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-Mycal.java-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0DECD4B-B446-424B-9321-53E0035AE5CE}"/>
                </a:ext>
              </a:extLst>
            </p:cNvPr>
            <p:cNvCxnSpPr/>
            <p:nvPr/>
          </p:nvCxnSpPr>
          <p:spPr>
            <a:xfrm>
              <a:off x="5555826" y="1001363"/>
              <a:ext cx="1167984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50F5FFB-A188-45C2-A035-A31A357A2126}"/>
                </a:ext>
              </a:extLst>
            </p:cNvPr>
            <p:cNvSpPr/>
            <p:nvPr/>
          </p:nvSpPr>
          <p:spPr>
            <a:xfrm>
              <a:off x="5983900" y="855655"/>
              <a:ext cx="281969" cy="294575"/>
            </a:xfrm>
            <a:prstGeom prst="ellipse">
              <a:avLst/>
            </a:pr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61400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87B3AA-C50A-4581-9CE7-EDF750D185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709"/>
          <a:stretch/>
        </p:blipFill>
        <p:spPr>
          <a:xfrm>
            <a:off x="2340658" y="1344935"/>
            <a:ext cx="4266332" cy="361254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7AF27F9-1295-4C42-8B43-15D78DE9F9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" r="26976"/>
          <a:stretch/>
        </p:blipFill>
        <p:spPr>
          <a:xfrm>
            <a:off x="6606990" y="1344935"/>
            <a:ext cx="3271650" cy="361254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8CD1D78-8179-4102-890F-18250C0D349F}"/>
              </a:ext>
            </a:extLst>
          </p:cNvPr>
          <p:cNvSpPr/>
          <p:nvPr/>
        </p:nvSpPr>
        <p:spPr>
          <a:xfrm>
            <a:off x="2510400" y="5296596"/>
            <a:ext cx="75659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AutoNum type="arabicPeriod"/>
            </a:pPr>
            <a:r>
              <a:rPr lang="en-US" altLang="ko-KR" sz="1600" dirty="0" err="1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JTabbedPane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만든다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 algn="ctr">
              <a:buAutoNum type="arabicPeriod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Coffee,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ade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desert </a:t>
            </a:r>
            <a:r>
              <a:rPr lang="en-US" altLang="ko-KR" sz="1600" dirty="0" err="1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Jpanel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각각 만든 후 버튼을 붙인다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 algn="ctr">
              <a:buAutoNum type="arabicPeriod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Button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발생한 </a:t>
            </a:r>
            <a:r>
              <a:rPr lang="en-US" altLang="ko-KR" sz="1600" dirty="0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event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1600" dirty="0" err="1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MyAction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이라는 독립된 </a:t>
            </a:r>
            <a:r>
              <a:rPr lang="en-US" altLang="ko-KR" sz="1600" dirty="0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class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처리한다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A6BEE49-41AB-412F-8393-7BF842398302}"/>
              </a:ext>
            </a:extLst>
          </p:cNvPr>
          <p:cNvSpPr/>
          <p:nvPr/>
        </p:nvSpPr>
        <p:spPr>
          <a:xfrm>
            <a:off x="89647" y="170329"/>
            <a:ext cx="12012706" cy="656216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FE0982B-7FC9-4106-921D-30DD8113AA73}"/>
              </a:ext>
            </a:extLst>
          </p:cNvPr>
          <p:cNvGrpSpPr/>
          <p:nvPr/>
        </p:nvGrpSpPr>
        <p:grpSpPr>
          <a:xfrm>
            <a:off x="5098116" y="83458"/>
            <a:ext cx="1959909" cy="215153"/>
            <a:chOff x="5098116" y="322012"/>
            <a:chExt cx="1959909" cy="215153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8C3D3D3-C2EA-42DF-92CB-B94F06F14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3975" y="332656"/>
              <a:ext cx="1924050" cy="19050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AB7B6D1-AF55-4D76-97F1-96424F8F2B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91" t="-2923" r="33226" b="-10018"/>
            <a:stretch/>
          </p:blipFill>
          <p:spPr>
            <a:xfrm>
              <a:off x="5098116" y="322012"/>
              <a:ext cx="215152" cy="215153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F74EE02-A271-451D-843B-99308CEDDD4B}"/>
              </a:ext>
            </a:extLst>
          </p:cNvPr>
          <p:cNvGrpSpPr/>
          <p:nvPr/>
        </p:nvGrpSpPr>
        <p:grpSpPr>
          <a:xfrm>
            <a:off x="5450041" y="407419"/>
            <a:ext cx="1349685" cy="632485"/>
            <a:chOff x="5450041" y="855655"/>
            <a:chExt cx="1349685" cy="632485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36BB20E-A4A8-4A6C-9CDF-EA8AA06412AA}"/>
                </a:ext>
              </a:extLst>
            </p:cNvPr>
            <p:cNvSpPr/>
            <p:nvPr/>
          </p:nvSpPr>
          <p:spPr>
            <a:xfrm>
              <a:off x="5450041" y="1204988"/>
              <a:ext cx="1349685" cy="2831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-Mycal.java-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E0F7A7D-EE33-4E2A-A06A-1E0B6A9DBF93}"/>
                </a:ext>
              </a:extLst>
            </p:cNvPr>
            <p:cNvCxnSpPr/>
            <p:nvPr/>
          </p:nvCxnSpPr>
          <p:spPr>
            <a:xfrm>
              <a:off x="5555826" y="1001363"/>
              <a:ext cx="1167984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F6BE0D5-1071-4CAA-A322-E7064A947304}"/>
                </a:ext>
              </a:extLst>
            </p:cNvPr>
            <p:cNvSpPr/>
            <p:nvPr/>
          </p:nvSpPr>
          <p:spPr>
            <a:xfrm>
              <a:off x="5983900" y="855655"/>
              <a:ext cx="281969" cy="294575"/>
            </a:xfrm>
            <a:prstGeom prst="ellipse">
              <a:avLst/>
            </a:pr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64772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89CFD0B-94F9-46D8-833D-093F76AA4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1669115" y="1235584"/>
            <a:ext cx="4166909" cy="234285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D808663-9CB9-4E6C-93FF-E1DB4503F45A}"/>
              </a:ext>
            </a:extLst>
          </p:cNvPr>
          <p:cNvSpPr/>
          <p:nvPr/>
        </p:nvSpPr>
        <p:spPr>
          <a:xfrm>
            <a:off x="6472518" y="1270117"/>
            <a:ext cx="423134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MyAction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  <a:p>
            <a:pPr algn="ctr"/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메뉴 버튼이 클릭 되면 </a:t>
            </a:r>
            <a:r>
              <a:rPr lang="en-US" altLang="ko-KR" sz="1600" dirty="0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for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문을 돌려서 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몇 번 메뉴가 선택됐는지 찾는다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2. </a:t>
            </a:r>
            <a:r>
              <a:rPr lang="en-US" altLang="ko-KR" sz="1600" dirty="0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Select[]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index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하나 증가시키고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선택된 메뉴를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select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추가한다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 패널을 </a:t>
            </a:r>
            <a:r>
              <a:rPr lang="en-US" altLang="ko-KR" sz="1600" dirty="0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repaint()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가격과 메뉴 선택 문자열을 업데이트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ctr">
              <a:buAutoNum type="arabicPeriod"/>
            </a:pP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40768DE6-0E22-4C1A-960F-39CBC1F7FAB6}"/>
                  </a:ext>
                </a:extLst>
              </p14:cNvPr>
              <p14:cNvContentPartPr/>
              <p14:nvPr/>
            </p14:nvContentPartPr>
            <p14:xfrm>
              <a:off x="-113633" y="1470374"/>
              <a:ext cx="360" cy="3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40768DE6-0E22-4C1A-960F-39CBC1F7FAB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31273" y="1452374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4EFD02B9-09C1-4CDA-AFB0-AAB2DBA33C3E}"/>
                  </a:ext>
                </a:extLst>
              </p14:cNvPr>
              <p14:cNvContentPartPr/>
              <p14:nvPr/>
            </p14:nvContentPartPr>
            <p14:xfrm>
              <a:off x="3262447" y="2876894"/>
              <a:ext cx="1446840" cy="9432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4EFD02B9-09C1-4CDA-AFB0-AAB2DBA33C3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44807" y="2858894"/>
                <a:ext cx="1482480" cy="12996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30FFCD-C73E-47EA-BDE9-FFE61EB52B3D}"/>
              </a:ext>
            </a:extLst>
          </p:cNvPr>
          <p:cNvSpPr/>
          <p:nvPr/>
        </p:nvSpPr>
        <p:spPr>
          <a:xfrm>
            <a:off x="89647" y="170329"/>
            <a:ext cx="12012706" cy="656216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B99211E-5024-4B96-96D7-334CD6B08BE5}"/>
              </a:ext>
            </a:extLst>
          </p:cNvPr>
          <p:cNvGrpSpPr/>
          <p:nvPr/>
        </p:nvGrpSpPr>
        <p:grpSpPr>
          <a:xfrm>
            <a:off x="5098116" y="83458"/>
            <a:ext cx="1959909" cy="215153"/>
            <a:chOff x="5098116" y="322012"/>
            <a:chExt cx="1959909" cy="21515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8D55CFC-8B1F-43E5-A56C-0D27F484C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3975" y="332656"/>
              <a:ext cx="1924050" cy="19050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E602348-CC46-474E-9105-550BC3E1FA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91" t="-2923" r="33226" b="-10018"/>
            <a:stretch/>
          </p:blipFill>
          <p:spPr>
            <a:xfrm>
              <a:off x="5098116" y="322012"/>
              <a:ext cx="215152" cy="215153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208610D8-7ECF-4569-A780-DF75EF9AAF9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8615"/>
          <a:stretch/>
        </p:blipFill>
        <p:spPr>
          <a:xfrm>
            <a:off x="965108" y="4053539"/>
            <a:ext cx="4870916" cy="189550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359FDC5-D653-4C7D-81C2-6E5EC850630B}"/>
              </a:ext>
            </a:extLst>
          </p:cNvPr>
          <p:cNvSpPr/>
          <p:nvPr/>
        </p:nvSpPr>
        <p:spPr>
          <a:xfrm>
            <a:off x="6355978" y="4264444"/>
            <a:ext cx="416691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AutoNum type="arabicPeriod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각각의 패널의 배경색을 지정한 후 </a:t>
            </a:r>
            <a:r>
              <a:rPr lang="en-US" altLang="ko-KR" sz="1600" dirty="0" err="1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JFrame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붙인다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 algn="ctr">
              <a:buAutoNum type="arabicPeriod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프레임에 상단로고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메뉴 패널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 패널을 붙인다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 algn="ctr">
              <a:buAutoNum type="arabicPeriod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Frame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크기 등 속성을 설정한다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9517DB9-8330-42A1-83AF-7691E29C68F4}"/>
              </a:ext>
            </a:extLst>
          </p:cNvPr>
          <p:cNvGrpSpPr/>
          <p:nvPr/>
        </p:nvGrpSpPr>
        <p:grpSpPr>
          <a:xfrm>
            <a:off x="5450041" y="407419"/>
            <a:ext cx="1349685" cy="632485"/>
            <a:chOff x="5450041" y="855655"/>
            <a:chExt cx="1349685" cy="632485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75FB336-0AFA-432E-A85C-B2DE0904EEC5}"/>
                </a:ext>
              </a:extLst>
            </p:cNvPr>
            <p:cNvSpPr/>
            <p:nvPr/>
          </p:nvSpPr>
          <p:spPr>
            <a:xfrm>
              <a:off x="5450041" y="1204988"/>
              <a:ext cx="1349685" cy="2831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-Mycal.java-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F201995-3E5F-4485-BE2C-020945859F1C}"/>
                </a:ext>
              </a:extLst>
            </p:cNvPr>
            <p:cNvCxnSpPr/>
            <p:nvPr/>
          </p:nvCxnSpPr>
          <p:spPr>
            <a:xfrm>
              <a:off x="5555826" y="1001363"/>
              <a:ext cx="1167984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19CF468-7902-45C3-B5B3-1016839BECF2}"/>
                </a:ext>
              </a:extLst>
            </p:cNvPr>
            <p:cNvSpPr/>
            <p:nvPr/>
          </p:nvSpPr>
          <p:spPr>
            <a:xfrm>
              <a:off x="5983900" y="855655"/>
              <a:ext cx="281969" cy="294575"/>
            </a:xfrm>
            <a:prstGeom prst="ellipse">
              <a:avLst/>
            </a:pr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6041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D5D9C4D0-62AB-401D-AFDA-18C48C2A2869}"/>
              </a:ext>
            </a:extLst>
          </p:cNvPr>
          <p:cNvSpPr/>
          <p:nvPr/>
        </p:nvSpPr>
        <p:spPr>
          <a:xfrm>
            <a:off x="89647" y="170329"/>
            <a:ext cx="12012706" cy="656216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73182A4-54CD-486B-A552-A4C8BA6E6D32}"/>
              </a:ext>
            </a:extLst>
          </p:cNvPr>
          <p:cNvGrpSpPr/>
          <p:nvPr/>
        </p:nvGrpSpPr>
        <p:grpSpPr>
          <a:xfrm>
            <a:off x="5098116" y="83458"/>
            <a:ext cx="1959909" cy="215153"/>
            <a:chOff x="5098116" y="322012"/>
            <a:chExt cx="1959909" cy="215153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89298BF7-92F9-431A-B536-378441881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3975" y="332656"/>
              <a:ext cx="1924050" cy="190500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376D7D3-D3A7-4036-949F-E3FF5C9677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91" t="-2923" r="33226" b="-10018"/>
            <a:stretch/>
          </p:blipFill>
          <p:spPr>
            <a:xfrm>
              <a:off x="5098116" y="322012"/>
              <a:ext cx="215152" cy="215153"/>
            </a:xfrm>
            <a:prstGeom prst="rect">
              <a:avLst/>
            </a:prstGeom>
          </p:spPr>
        </p:pic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01FC744-A117-4267-85DC-F1774E1571C2}"/>
              </a:ext>
            </a:extLst>
          </p:cNvPr>
          <p:cNvCxnSpPr/>
          <p:nvPr/>
        </p:nvCxnSpPr>
        <p:spPr>
          <a:xfrm>
            <a:off x="1342417" y="3666031"/>
            <a:ext cx="9533106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9F3AFBEF-BDF0-4657-8DCF-33F429DA5F7A}"/>
              </a:ext>
            </a:extLst>
          </p:cNvPr>
          <p:cNvSpPr/>
          <p:nvPr/>
        </p:nvSpPr>
        <p:spPr>
          <a:xfrm>
            <a:off x="5894593" y="3423919"/>
            <a:ext cx="477520" cy="467333"/>
          </a:xfrm>
          <a:prstGeom prst="ellipse">
            <a:avLst/>
          </a:prstGeom>
          <a:solidFill>
            <a:schemeClr val="accent2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12CCB48-ABBE-4EC1-8965-75F677700496}"/>
              </a:ext>
            </a:extLst>
          </p:cNvPr>
          <p:cNvSpPr/>
          <p:nvPr/>
        </p:nvSpPr>
        <p:spPr>
          <a:xfrm>
            <a:off x="2987040" y="3432364"/>
            <a:ext cx="477520" cy="467333"/>
          </a:xfrm>
          <a:prstGeom prst="ellipse">
            <a:avLst/>
          </a:prstGeom>
          <a:solidFill>
            <a:schemeClr val="accent2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A431956-F368-4FA2-BD81-B883CB11C7D2}"/>
              </a:ext>
            </a:extLst>
          </p:cNvPr>
          <p:cNvSpPr/>
          <p:nvPr/>
        </p:nvSpPr>
        <p:spPr>
          <a:xfrm>
            <a:off x="8727440" y="3423919"/>
            <a:ext cx="477520" cy="467333"/>
          </a:xfrm>
          <a:prstGeom prst="ellipse">
            <a:avLst/>
          </a:prstGeom>
          <a:solidFill>
            <a:schemeClr val="accent2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앉아있는, 테이블, 작은, 시계이(가) 표시된 사진&#10;&#10;자동 생성된 설명">
            <a:extLst>
              <a:ext uri="{FF2B5EF4-FFF2-40B4-BE49-F238E27FC236}">
                <a16:creationId xmlns:a16="http://schemas.microsoft.com/office/drawing/2014/main" id="{3EC8DF0F-48D3-4D0F-B84E-49A36EFF2D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403" y="2449244"/>
            <a:ext cx="952633" cy="97168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B0D34A4-842B-43D6-9EBE-ABB6036B439E}"/>
              </a:ext>
            </a:extLst>
          </p:cNvPr>
          <p:cNvSpPr/>
          <p:nvPr/>
        </p:nvSpPr>
        <p:spPr>
          <a:xfrm>
            <a:off x="2082939" y="3986568"/>
            <a:ext cx="2285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-Mycal.java-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DBDD0FD-6BE1-470C-AA8B-64B60A361112}"/>
              </a:ext>
            </a:extLst>
          </p:cNvPr>
          <p:cNvSpPr/>
          <p:nvPr/>
        </p:nvSpPr>
        <p:spPr>
          <a:xfrm>
            <a:off x="5000653" y="3996687"/>
            <a:ext cx="2285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-MyThread.java-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954531A-605B-4B0E-89C6-9365C64B8018}"/>
              </a:ext>
            </a:extLst>
          </p:cNvPr>
          <p:cNvSpPr/>
          <p:nvPr/>
        </p:nvSpPr>
        <p:spPr>
          <a:xfrm>
            <a:off x="7845453" y="3986527"/>
            <a:ext cx="2285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-MyCalMain.java-</a:t>
            </a:r>
          </a:p>
        </p:txBody>
      </p:sp>
    </p:spTree>
    <p:extLst>
      <p:ext uri="{BB962C8B-B14F-4D97-AF65-F5344CB8AC3E}">
        <p14:creationId xmlns:p14="http://schemas.microsoft.com/office/powerpoint/2010/main" val="81344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483478-4DB9-49B7-8EA9-E2FCE9E1D8C7}"/>
              </a:ext>
            </a:extLst>
          </p:cNvPr>
          <p:cNvSpPr/>
          <p:nvPr/>
        </p:nvSpPr>
        <p:spPr>
          <a:xfrm>
            <a:off x="209550" y="1895475"/>
            <a:ext cx="11772900" cy="4962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2637DD-D6DF-4D5D-AEF3-B45BCA411D70}"/>
              </a:ext>
            </a:extLst>
          </p:cNvPr>
          <p:cNvSpPr txBox="1"/>
          <p:nvPr/>
        </p:nvSpPr>
        <p:spPr>
          <a:xfrm>
            <a:off x="3142523" y="728960"/>
            <a:ext cx="65358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HELLO</a:t>
            </a:r>
            <a:r>
              <a:rPr lang="en-US" altLang="ko-KR" sz="5400" spc="-3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5400" spc="-300" dirty="0">
                <a:solidFill>
                  <a:schemeClr val="accent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목차</a:t>
            </a:r>
            <a:r>
              <a:rPr lang="en-US" altLang="ko-KR" sz="5400" spc="-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MEMBERS</a:t>
            </a:r>
            <a:endParaRPr lang="ko-KR" altLang="en-US" sz="5400" spc="-3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1BCA43-A79D-42AD-9FFF-5956596EC2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5" t="11553" r="13939"/>
          <a:stretch/>
        </p:blipFill>
        <p:spPr>
          <a:xfrm>
            <a:off x="209550" y="1895475"/>
            <a:ext cx="11772900" cy="4962525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7DFC080-7756-4FAA-808D-47B9177A4ACA}"/>
              </a:ext>
            </a:extLst>
          </p:cNvPr>
          <p:cNvCxnSpPr/>
          <p:nvPr/>
        </p:nvCxnSpPr>
        <p:spPr>
          <a:xfrm>
            <a:off x="638629" y="2572435"/>
            <a:ext cx="5007428" cy="0"/>
          </a:xfrm>
          <a:prstGeom prst="line">
            <a:avLst/>
          </a:prstGeom>
          <a:ln w="38100">
            <a:solidFill>
              <a:srgbClr val="233C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1F1316B-3BA6-4B05-BA96-483DD113BFE0}"/>
              </a:ext>
            </a:extLst>
          </p:cNvPr>
          <p:cNvCxnSpPr/>
          <p:nvPr/>
        </p:nvCxnSpPr>
        <p:spPr>
          <a:xfrm>
            <a:off x="638629" y="3390900"/>
            <a:ext cx="5007428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7B2CC95-DB6C-4544-92CE-B25B48DA5637}"/>
              </a:ext>
            </a:extLst>
          </p:cNvPr>
          <p:cNvCxnSpPr/>
          <p:nvPr/>
        </p:nvCxnSpPr>
        <p:spPr>
          <a:xfrm>
            <a:off x="638629" y="4209365"/>
            <a:ext cx="5007428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507021B-F052-471F-95B9-6A9B6D495612}"/>
              </a:ext>
            </a:extLst>
          </p:cNvPr>
          <p:cNvCxnSpPr/>
          <p:nvPr/>
        </p:nvCxnSpPr>
        <p:spPr>
          <a:xfrm>
            <a:off x="638629" y="5027830"/>
            <a:ext cx="5007428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A457613-1912-4124-9EC1-712830EF13FE}"/>
              </a:ext>
            </a:extLst>
          </p:cNvPr>
          <p:cNvCxnSpPr/>
          <p:nvPr/>
        </p:nvCxnSpPr>
        <p:spPr>
          <a:xfrm>
            <a:off x="638629" y="5846295"/>
            <a:ext cx="5007428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C0F1D30-FA8A-421F-924B-AEFE59D8A778}"/>
              </a:ext>
            </a:extLst>
          </p:cNvPr>
          <p:cNvSpPr/>
          <p:nvPr/>
        </p:nvSpPr>
        <p:spPr>
          <a:xfrm>
            <a:off x="632039" y="2781613"/>
            <a:ext cx="4154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spc="-300" dirty="0">
                <a:solidFill>
                  <a:srgbClr val="233C8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2000" dirty="0">
              <a:solidFill>
                <a:srgbClr val="233C86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A577F9E-BD5C-4FE4-AB62-755582F41A86}"/>
              </a:ext>
            </a:extLst>
          </p:cNvPr>
          <p:cNvSpPr/>
          <p:nvPr/>
        </p:nvSpPr>
        <p:spPr>
          <a:xfrm>
            <a:off x="632039" y="3600078"/>
            <a:ext cx="4154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spc="-300" dirty="0">
                <a:solidFill>
                  <a:srgbClr val="233C8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2000" dirty="0">
              <a:solidFill>
                <a:srgbClr val="233C86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10EE029-D07F-45F3-AF52-E73D106201D7}"/>
              </a:ext>
            </a:extLst>
          </p:cNvPr>
          <p:cNvSpPr/>
          <p:nvPr/>
        </p:nvSpPr>
        <p:spPr>
          <a:xfrm>
            <a:off x="632039" y="4418543"/>
            <a:ext cx="4154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spc="-300" dirty="0">
                <a:solidFill>
                  <a:srgbClr val="233C8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2000" dirty="0">
              <a:solidFill>
                <a:srgbClr val="233C86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AAA0165-7DCF-43D4-A38A-185D1756290E}"/>
              </a:ext>
            </a:extLst>
          </p:cNvPr>
          <p:cNvSpPr/>
          <p:nvPr/>
        </p:nvSpPr>
        <p:spPr>
          <a:xfrm>
            <a:off x="632039" y="5234068"/>
            <a:ext cx="4154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spc="-300" dirty="0">
                <a:solidFill>
                  <a:srgbClr val="233C8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2000" dirty="0">
              <a:solidFill>
                <a:srgbClr val="233C86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DC94892-01D2-40B2-864D-B540917FB778}"/>
              </a:ext>
            </a:extLst>
          </p:cNvPr>
          <p:cNvSpPr/>
          <p:nvPr/>
        </p:nvSpPr>
        <p:spPr>
          <a:xfrm>
            <a:off x="1262277" y="2824758"/>
            <a:ext cx="22365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233C8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나만의 계산기 주제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A67E612-EE66-472B-AB17-7B5C1B568B9D}"/>
              </a:ext>
            </a:extLst>
          </p:cNvPr>
          <p:cNvSpPr/>
          <p:nvPr/>
        </p:nvSpPr>
        <p:spPr>
          <a:xfrm>
            <a:off x="1262277" y="3670115"/>
            <a:ext cx="21050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233C8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계산기의 작동방식 소개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F102CC-4E0E-471C-BF2B-6542566AD82D}"/>
              </a:ext>
            </a:extLst>
          </p:cNvPr>
          <p:cNvSpPr/>
          <p:nvPr/>
        </p:nvSpPr>
        <p:spPr>
          <a:xfrm>
            <a:off x="1262277" y="4470650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233C8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코드설명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51E700F-C95A-4D6D-BABD-220F9B824076}"/>
              </a:ext>
            </a:extLst>
          </p:cNvPr>
          <p:cNvSpPr/>
          <p:nvPr/>
        </p:nvSpPr>
        <p:spPr>
          <a:xfrm>
            <a:off x="1262277" y="5295143"/>
            <a:ext cx="13869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233C8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코드 실행 결과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289AE62-7133-47B3-A6A4-ED86F03FD4D1}"/>
              </a:ext>
            </a:extLst>
          </p:cNvPr>
          <p:cNvGrpSpPr/>
          <p:nvPr/>
        </p:nvGrpSpPr>
        <p:grpSpPr>
          <a:xfrm>
            <a:off x="5098116" y="322012"/>
            <a:ext cx="1959909" cy="215153"/>
            <a:chOff x="5098116" y="322012"/>
            <a:chExt cx="1959909" cy="21515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831510A-54D7-49B9-B683-1AE95B262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3975" y="332656"/>
              <a:ext cx="1924050" cy="19050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3CF98C5-B807-4521-AA37-4C481CF3F5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91" t="-2923" r="33226" b="-10018"/>
            <a:stretch/>
          </p:blipFill>
          <p:spPr>
            <a:xfrm>
              <a:off x="5098116" y="322012"/>
              <a:ext cx="215152" cy="2151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4218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C690C0FD-632F-407E-B469-57A0A26B10F5}"/>
              </a:ext>
            </a:extLst>
          </p:cNvPr>
          <p:cNvSpPr/>
          <p:nvPr/>
        </p:nvSpPr>
        <p:spPr>
          <a:xfrm>
            <a:off x="89647" y="170329"/>
            <a:ext cx="12012706" cy="656216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AC83CD9-E752-478A-826E-2A937A9D7688}"/>
              </a:ext>
            </a:extLst>
          </p:cNvPr>
          <p:cNvGrpSpPr/>
          <p:nvPr/>
        </p:nvGrpSpPr>
        <p:grpSpPr>
          <a:xfrm>
            <a:off x="5098116" y="83458"/>
            <a:ext cx="1959909" cy="215153"/>
            <a:chOff x="5098116" y="322012"/>
            <a:chExt cx="1959909" cy="21515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634784D-8BAE-4964-A8D8-E0AFCFB88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3975" y="332656"/>
              <a:ext cx="1924050" cy="1905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DE84EC9-A165-44AA-AD16-49BF35DEDD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91" t="-2923" r="33226" b="-10018"/>
            <a:stretch/>
          </p:blipFill>
          <p:spPr>
            <a:xfrm>
              <a:off x="5098116" y="322012"/>
              <a:ext cx="215152" cy="215153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5AC027-720A-43F9-A309-0EB4DE86D2AC}"/>
              </a:ext>
            </a:extLst>
          </p:cNvPr>
          <p:cNvSpPr/>
          <p:nvPr/>
        </p:nvSpPr>
        <p:spPr>
          <a:xfrm>
            <a:off x="6290424" y="3794163"/>
            <a:ext cx="414449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Result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라벨을 만들고 선택한 메뉴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문자열을 이곳에 출력한다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결제완료 버튼을 만들고 버튼이 눌리면 </a:t>
            </a:r>
            <a:r>
              <a:rPr lang="en-US" altLang="ko-KR" sz="1600" dirty="0" err="1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result.setText</a:t>
            </a:r>
            <a:r>
              <a:rPr lang="en-US" altLang="ko-KR" sz="1600" dirty="0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();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결제취소 버튼을 만들고 버튼이 눌리면 결제창이 보이지 않도록 한다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라벨과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버튼을 프레임에 붙이고 프레임 속성을 설정한다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B12908-9C2D-40E4-823C-650D948BF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042" y="1812438"/>
            <a:ext cx="3829694" cy="38163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E81C196-F6A6-4D5D-8165-D86798BC18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171" b="25228"/>
          <a:stretch/>
        </p:blipFill>
        <p:spPr>
          <a:xfrm>
            <a:off x="7278158" y="1157119"/>
            <a:ext cx="2441575" cy="2496508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061138-B879-4668-8EA0-513279CE70C9}"/>
              </a:ext>
            </a:extLst>
          </p:cNvPr>
          <p:cNvGrpSpPr/>
          <p:nvPr/>
        </p:nvGrpSpPr>
        <p:grpSpPr>
          <a:xfrm>
            <a:off x="5450041" y="407419"/>
            <a:ext cx="1349685" cy="580165"/>
            <a:chOff x="5450041" y="855655"/>
            <a:chExt cx="1349685" cy="58016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C231C48-24CD-426C-AF53-668902030108}"/>
                </a:ext>
              </a:extLst>
            </p:cNvPr>
            <p:cNvSpPr/>
            <p:nvPr/>
          </p:nvSpPr>
          <p:spPr>
            <a:xfrm>
              <a:off x="5450041" y="1204988"/>
              <a:ext cx="1349685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-MyThread.java-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2E5D4A3-0ED5-4059-9A32-FD5F98FFF78B}"/>
                </a:ext>
              </a:extLst>
            </p:cNvPr>
            <p:cNvCxnSpPr/>
            <p:nvPr/>
          </p:nvCxnSpPr>
          <p:spPr>
            <a:xfrm>
              <a:off x="5555826" y="1001363"/>
              <a:ext cx="1167984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DCD0AEA-EED0-4739-9DF8-DE50049126C7}"/>
                </a:ext>
              </a:extLst>
            </p:cNvPr>
            <p:cNvSpPr/>
            <p:nvPr/>
          </p:nvSpPr>
          <p:spPr>
            <a:xfrm>
              <a:off x="5983900" y="855655"/>
              <a:ext cx="281969" cy="294575"/>
            </a:xfrm>
            <a:prstGeom prst="ellipse">
              <a:avLst/>
            </a:pr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57497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D5D9C4D0-62AB-401D-AFDA-18C48C2A2869}"/>
              </a:ext>
            </a:extLst>
          </p:cNvPr>
          <p:cNvSpPr/>
          <p:nvPr/>
        </p:nvSpPr>
        <p:spPr>
          <a:xfrm>
            <a:off x="89647" y="170329"/>
            <a:ext cx="12012706" cy="656216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73182A4-54CD-486B-A552-A4C8BA6E6D32}"/>
              </a:ext>
            </a:extLst>
          </p:cNvPr>
          <p:cNvGrpSpPr/>
          <p:nvPr/>
        </p:nvGrpSpPr>
        <p:grpSpPr>
          <a:xfrm>
            <a:off x="5098116" y="83458"/>
            <a:ext cx="1959909" cy="215153"/>
            <a:chOff x="5098116" y="322012"/>
            <a:chExt cx="1959909" cy="215153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89298BF7-92F9-431A-B536-378441881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3975" y="332656"/>
              <a:ext cx="1924050" cy="190500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376D7D3-D3A7-4036-949F-E3FF5C9677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91" t="-2923" r="33226" b="-10018"/>
            <a:stretch/>
          </p:blipFill>
          <p:spPr>
            <a:xfrm>
              <a:off x="5098116" y="322012"/>
              <a:ext cx="215152" cy="215153"/>
            </a:xfrm>
            <a:prstGeom prst="rect">
              <a:avLst/>
            </a:prstGeom>
          </p:spPr>
        </p:pic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01FC744-A117-4267-85DC-F1774E1571C2}"/>
              </a:ext>
            </a:extLst>
          </p:cNvPr>
          <p:cNvCxnSpPr/>
          <p:nvPr/>
        </p:nvCxnSpPr>
        <p:spPr>
          <a:xfrm>
            <a:off x="1342417" y="3666031"/>
            <a:ext cx="9533106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9F3AFBEF-BDF0-4657-8DCF-33F429DA5F7A}"/>
              </a:ext>
            </a:extLst>
          </p:cNvPr>
          <p:cNvSpPr/>
          <p:nvPr/>
        </p:nvSpPr>
        <p:spPr>
          <a:xfrm>
            <a:off x="5894593" y="3423919"/>
            <a:ext cx="477520" cy="467333"/>
          </a:xfrm>
          <a:prstGeom prst="ellipse">
            <a:avLst/>
          </a:prstGeom>
          <a:solidFill>
            <a:schemeClr val="accent2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12CCB48-ABBE-4EC1-8965-75F677700496}"/>
              </a:ext>
            </a:extLst>
          </p:cNvPr>
          <p:cNvSpPr/>
          <p:nvPr/>
        </p:nvSpPr>
        <p:spPr>
          <a:xfrm>
            <a:off x="2987040" y="3432364"/>
            <a:ext cx="477520" cy="467333"/>
          </a:xfrm>
          <a:prstGeom prst="ellipse">
            <a:avLst/>
          </a:prstGeom>
          <a:solidFill>
            <a:schemeClr val="accent2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A431956-F368-4FA2-BD81-B883CB11C7D2}"/>
              </a:ext>
            </a:extLst>
          </p:cNvPr>
          <p:cNvSpPr/>
          <p:nvPr/>
        </p:nvSpPr>
        <p:spPr>
          <a:xfrm>
            <a:off x="8727440" y="3423919"/>
            <a:ext cx="477520" cy="467333"/>
          </a:xfrm>
          <a:prstGeom prst="ellipse">
            <a:avLst/>
          </a:prstGeom>
          <a:solidFill>
            <a:schemeClr val="accent2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앉아있는, 테이블, 작은, 시계이(가) 표시된 사진&#10;&#10;자동 생성된 설명">
            <a:extLst>
              <a:ext uri="{FF2B5EF4-FFF2-40B4-BE49-F238E27FC236}">
                <a16:creationId xmlns:a16="http://schemas.microsoft.com/office/drawing/2014/main" id="{3EC8DF0F-48D3-4D0F-B84E-49A36EFF2D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614" y="2449244"/>
            <a:ext cx="952633" cy="97168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B0D34A4-842B-43D6-9EBE-ABB6036B439E}"/>
              </a:ext>
            </a:extLst>
          </p:cNvPr>
          <p:cNvSpPr/>
          <p:nvPr/>
        </p:nvSpPr>
        <p:spPr>
          <a:xfrm>
            <a:off x="2082939" y="3986568"/>
            <a:ext cx="2285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-Mycal.java-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DBDD0FD-6BE1-470C-AA8B-64B60A361112}"/>
              </a:ext>
            </a:extLst>
          </p:cNvPr>
          <p:cNvSpPr/>
          <p:nvPr/>
        </p:nvSpPr>
        <p:spPr>
          <a:xfrm>
            <a:off x="5000653" y="3996687"/>
            <a:ext cx="2285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-MyThread.java-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954531A-605B-4B0E-89C6-9365C64B8018}"/>
              </a:ext>
            </a:extLst>
          </p:cNvPr>
          <p:cNvSpPr/>
          <p:nvPr/>
        </p:nvSpPr>
        <p:spPr>
          <a:xfrm>
            <a:off x="7845453" y="3986527"/>
            <a:ext cx="2285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-MyCalMain.java-</a:t>
            </a:r>
          </a:p>
        </p:txBody>
      </p:sp>
    </p:spTree>
    <p:extLst>
      <p:ext uri="{BB962C8B-B14F-4D97-AF65-F5344CB8AC3E}">
        <p14:creationId xmlns:p14="http://schemas.microsoft.com/office/powerpoint/2010/main" val="2052178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C690C0FD-632F-407E-B469-57A0A26B10F5}"/>
              </a:ext>
            </a:extLst>
          </p:cNvPr>
          <p:cNvSpPr/>
          <p:nvPr/>
        </p:nvSpPr>
        <p:spPr>
          <a:xfrm>
            <a:off x="89647" y="170329"/>
            <a:ext cx="12012706" cy="656216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AC83CD9-E752-478A-826E-2A937A9D7688}"/>
              </a:ext>
            </a:extLst>
          </p:cNvPr>
          <p:cNvGrpSpPr/>
          <p:nvPr/>
        </p:nvGrpSpPr>
        <p:grpSpPr>
          <a:xfrm>
            <a:off x="5098116" y="83458"/>
            <a:ext cx="1959909" cy="215153"/>
            <a:chOff x="5098116" y="322012"/>
            <a:chExt cx="1959909" cy="21515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634784D-8BAE-4964-A8D8-E0AFCFB88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3975" y="332656"/>
              <a:ext cx="1924050" cy="1905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DE84EC9-A165-44AA-AD16-49BF35DEDD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91" t="-2923" r="33226" b="-10018"/>
            <a:stretch/>
          </p:blipFill>
          <p:spPr>
            <a:xfrm>
              <a:off x="5098116" y="322012"/>
              <a:ext cx="215152" cy="215153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496414E-1E2F-4C92-BF22-56B61C8AF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960" y="2527600"/>
            <a:ext cx="6608080" cy="2141677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7EBECE7E-4236-4F16-A017-97B1F19B786D}"/>
              </a:ext>
            </a:extLst>
          </p:cNvPr>
          <p:cNvGrpSpPr/>
          <p:nvPr/>
        </p:nvGrpSpPr>
        <p:grpSpPr>
          <a:xfrm>
            <a:off x="5450041" y="407419"/>
            <a:ext cx="1349685" cy="632485"/>
            <a:chOff x="5450041" y="855655"/>
            <a:chExt cx="1349685" cy="632485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E826265-455D-4F84-AA84-532E6BB78023}"/>
                </a:ext>
              </a:extLst>
            </p:cNvPr>
            <p:cNvSpPr/>
            <p:nvPr/>
          </p:nvSpPr>
          <p:spPr>
            <a:xfrm>
              <a:off x="5450041" y="1204988"/>
              <a:ext cx="1349685" cy="2831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-Mycal.java-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38E4C6C1-D7B1-4F8A-A2D4-8EF96EF6F77F}"/>
                </a:ext>
              </a:extLst>
            </p:cNvPr>
            <p:cNvCxnSpPr/>
            <p:nvPr/>
          </p:nvCxnSpPr>
          <p:spPr>
            <a:xfrm>
              <a:off x="5555826" y="1001363"/>
              <a:ext cx="1167984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1B442749-45C0-47BB-A459-6F877BC13FD7}"/>
                </a:ext>
              </a:extLst>
            </p:cNvPr>
            <p:cNvSpPr/>
            <p:nvPr/>
          </p:nvSpPr>
          <p:spPr>
            <a:xfrm>
              <a:off x="5983900" y="855655"/>
              <a:ext cx="281969" cy="294575"/>
            </a:xfrm>
            <a:prstGeom prst="ellipse">
              <a:avLst/>
            </a:prstGeom>
            <a:solidFill>
              <a:schemeClr val="accent2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49167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66D52E4F-8EC9-467E-8A14-D3ABF597B5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31" r="4631"/>
          <a:stretch/>
        </p:blipFill>
        <p:spPr>
          <a:xfrm>
            <a:off x="0" y="-4697"/>
            <a:ext cx="12192000" cy="6867394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8B3DBB3F-20E0-45AD-8BBC-4824AE9916B2}"/>
              </a:ext>
            </a:extLst>
          </p:cNvPr>
          <p:cNvGrpSpPr/>
          <p:nvPr/>
        </p:nvGrpSpPr>
        <p:grpSpPr>
          <a:xfrm>
            <a:off x="7186284" y="2953706"/>
            <a:ext cx="4438650" cy="812572"/>
            <a:chOff x="7543800" y="3314700"/>
            <a:chExt cx="4438650" cy="81257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188C257-2689-4AED-82A0-1E08DAA46159}"/>
                </a:ext>
              </a:extLst>
            </p:cNvPr>
            <p:cNvSpPr/>
            <p:nvPr/>
          </p:nvSpPr>
          <p:spPr>
            <a:xfrm>
              <a:off x="7543800" y="3314700"/>
              <a:ext cx="443865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3200" spc="-3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4.</a:t>
              </a:r>
              <a:r>
                <a:rPr lang="ko-KR" altLang="en-US" sz="3200" spc="-3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실행결과 </a:t>
              </a:r>
              <a:endParaRPr lang="en-US" altLang="ko-KR" sz="3200" spc="-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A142F9D-B0A5-4163-BA34-378C1AAB3E28}"/>
                </a:ext>
              </a:extLst>
            </p:cNvPr>
            <p:cNvSpPr/>
            <p:nvPr/>
          </p:nvSpPr>
          <p:spPr>
            <a:xfrm>
              <a:off x="10465688" y="3757940"/>
              <a:ext cx="151676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ko-KR" altLang="en-US" spc="-15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실행방법 설명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7766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027FF2F-BC1C-4446-9B44-0A1B38488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272"/>
          <a:stretch/>
        </p:blipFill>
        <p:spPr>
          <a:xfrm>
            <a:off x="1008230" y="582857"/>
            <a:ext cx="7437120" cy="6006919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5FFDEFE-526A-41A2-B779-ABC30E17E487}"/>
              </a:ext>
            </a:extLst>
          </p:cNvPr>
          <p:cNvCxnSpPr>
            <a:cxnSpLocks/>
          </p:cNvCxnSpPr>
          <p:nvPr/>
        </p:nvCxnSpPr>
        <p:spPr>
          <a:xfrm>
            <a:off x="8659906" y="2949388"/>
            <a:ext cx="412376" cy="251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E35DDC3-8B8C-4D61-B917-D932B6D161DC}"/>
              </a:ext>
            </a:extLst>
          </p:cNvPr>
          <p:cNvSpPr txBox="1"/>
          <p:nvPr/>
        </p:nvSpPr>
        <p:spPr>
          <a:xfrm>
            <a:off x="9170894" y="3200400"/>
            <a:ext cx="2599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MycalMain.java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실행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첫 화면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9BD639-6FB1-4B81-8491-A3EBDC31EC72}"/>
              </a:ext>
            </a:extLst>
          </p:cNvPr>
          <p:cNvGrpSpPr/>
          <p:nvPr/>
        </p:nvGrpSpPr>
        <p:grpSpPr>
          <a:xfrm>
            <a:off x="4967190" y="210980"/>
            <a:ext cx="1970742" cy="190853"/>
            <a:chOff x="797858" y="611890"/>
            <a:chExt cx="1970742" cy="19085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5725266-0306-4856-A2F4-C64D98688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550" y="612243"/>
              <a:ext cx="1924050" cy="1905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8FCFE02-831A-4D56-9670-D9946A08ED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48" r="33936"/>
            <a:stretch/>
          </p:blipFill>
          <p:spPr>
            <a:xfrm>
              <a:off x="797858" y="611890"/>
              <a:ext cx="206188" cy="190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6391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A464A45-1DB5-490C-A91E-0E1381A5E9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272"/>
          <a:stretch/>
        </p:blipFill>
        <p:spPr>
          <a:xfrm>
            <a:off x="629022" y="1107058"/>
            <a:ext cx="4446197" cy="359116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D77E484-30E9-47D5-AACE-66C9E402D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6179" y="1127378"/>
            <a:ext cx="4446197" cy="357609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5A7D444-4957-44C7-9EF2-EE7794743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8325" y="1117218"/>
            <a:ext cx="4471848" cy="3591168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BED1800-9025-4502-AA66-32249BDBE559}"/>
              </a:ext>
            </a:extLst>
          </p:cNvPr>
          <p:cNvCxnSpPr>
            <a:cxnSpLocks/>
          </p:cNvCxnSpPr>
          <p:nvPr/>
        </p:nvCxnSpPr>
        <p:spPr>
          <a:xfrm>
            <a:off x="3048001" y="5453605"/>
            <a:ext cx="2806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61E8DAD-B278-4A5B-8432-1F41F4B5EC22}"/>
              </a:ext>
            </a:extLst>
          </p:cNvPr>
          <p:cNvSpPr txBox="1"/>
          <p:nvPr/>
        </p:nvSpPr>
        <p:spPr>
          <a:xfrm>
            <a:off x="3506542" y="5265979"/>
            <a:ext cx="540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메뉴는 커피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에이드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디저트로 분류하여 표시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err="1">
                <a:solidFill>
                  <a:schemeClr val="accent2"/>
                </a:solidFill>
              </a:rPr>
              <a:t>JTabbedPane</a:t>
            </a:r>
            <a:r>
              <a:rPr lang="ko-KR" altLang="en-US" dirty="0">
                <a:solidFill>
                  <a:schemeClr val="bg1"/>
                </a:solidFill>
              </a:rPr>
              <a:t>을 사용</a:t>
            </a:r>
            <a:endParaRPr lang="en-US" altLang="ko-KR" dirty="0">
              <a:solidFill>
                <a:schemeClr val="bg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D0E5409-AAB6-4D6C-9A3F-96FCFB6D1159}"/>
              </a:ext>
            </a:extLst>
          </p:cNvPr>
          <p:cNvGrpSpPr/>
          <p:nvPr/>
        </p:nvGrpSpPr>
        <p:grpSpPr>
          <a:xfrm>
            <a:off x="4967190" y="210980"/>
            <a:ext cx="1970742" cy="190853"/>
            <a:chOff x="797858" y="611890"/>
            <a:chExt cx="1970742" cy="19085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34457EA4-81A0-46D3-A6CB-4BC2F1EBB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550" y="612243"/>
              <a:ext cx="1924050" cy="1905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B1F3A3E-25F8-4B07-AD71-00F2F0D7D4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48" r="33936"/>
            <a:stretch/>
          </p:blipFill>
          <p:spPr>
            <a:xfrm>
              <a:off x="797858" y="611890"/>
              <a:ext cx="206188" cy="190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2500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374A7CE-311C-4063-B2D2-942C2F664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477" y="820419"/>
            <a:ext cx="3468953" cy="42223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63D3F6A-4244-45E9-A865-DA6F60226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472" y="918015"/>
            <a:ext cx="3342828" cy="3930455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203666B-E8DC-4CE5-A303-F668993AD580}"/>
              </a:ext>
            </a:extLst>
          </p:cNvPr>
          <p:cNvCxnSpPr>
            <a:cxnSpLocks/>
          </p:cNvCxnSpPr>
          <p:nvPr/>
        </p:nvCxnSpPr>
        <p:spPr>
          <a:xfrm>
            <a:off x="2847482" y="5759054"/>
            <a:ext cx="1672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0D8C16-EE70-4EE3-B952-B60897D01D10}"/>
              </a:ext>
            </a:extLst>
          </p:cNvPr>
          <p:cNvSpPr txBox="1"/>
          <p:nvPr/>
        </p:nvSpPr>
        <p:spPr>
          <a:xfrm>
            <a:off x="3341882" y="5410168"/>
            <a:ext cx="5667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메뉴를 담으면 장바구니 창에 메뉴 사진이 추가되고</a:t>
            </a:r>
            <a:r>
              <a:rPr lang="en-US" altLang="ko-KR" dirty="0">
                <a:solidFill>
                  <a:schemeClr val="bg1"/>
                </a:solidFill>
              </a:rPr>
              <a:t>(java 2D</a:t>
            </a:r>
            <a:r>
              <a:rPr lang="ko-KR" altLang="en-US" dirty="0">
                <a:solidFill>
                  <a:schemeClr val="bg1"/>
                </a:solidFill>
              </a:rPr>
              <a:t>그래픽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내용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en-US" altLang="ko-KR" dirty="0" err="1">
                <a:solidFill>
                  <a:schemeClr val="accent2"/>
                </a:solidFill>
              </a:rPr>
              <a:t>paintComponent</a:t>
            </a:r>
            <a:r>
              <a:rPr lang="ko-KR" altLang="en-US" dirty="0">
                <a:solidFill>
                  <a:schemeClr val="bg1"/>
                </a:solidFill>
              </a:rPr>
              <a:t>를 활용함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스크롤을 내리면 담은 메뉴를 모두 볼 수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9FE8139D-A7DE-4F29-B844-BC4D4E2AE4CB}"/>
              </a:ext>
            </a:extLst>
          </p:cNvPr>
          <p:cNvSpPr/>
          <p:nvPr/>
        </p:nvSpPr>
        <p:spPr>
          <a:xfrm rot="8427224">
            <a:off x="4097963" y="3439317"/>
            <a:ext cx="474092" cy="89550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98CE37CC-1A6C-4F47-8CA1-5FE6B9F6FDC4}"/>
              </a:ext>
            </a:extLst>
          </p:cNvPr>
          <p:cNvSpPr/>
          <p:nvPr/>
        </p:nvSpPr>
        <p:spPr>
          <a:xfrm rot="7628383">
            <a:off x="9336254" y="3610993"/>
            <a:ext cx="474092" cy="89550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2451B21-BEB7-4D46-8659-A181DEB47ADF}"/>
              </a:ext>
            </a:extLst>
          </p:cNvPr>
          <p:cNvGrpSpPr/>
          <p:nvPr/>
        </p:nvGrpSpPr>
        <p:grpSpPr>
          <a:xfrm>
            <a:off x="4967190" y="210980"/>
            <a:ext cx="1970742" cy="190853"/>
            <a:chOff x="797858" y="611890"/>
            <a:chExt cx="1970742" cy="190853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2FB9E14-427E-44E8-8082-DB8084F0F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550" y="612243"/>
              <a:ext cx="1924050" cy="19050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E416856-5693-4E1C-BB1A-11EFA63E22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48" r="33936"/>
            <a:stretch/>
          </p:blipFill>
          <p:spPr>
            <a:xfrm>
              <a:off x="797858" y="611890"/>
              <a:ext cx="206188" cy="190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837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65E8660-0AE2-4358-A45F-D71016690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250" y="1084419"/>
            <a:ext cx="2641908" cy="36846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E8AF298-FC01-4ED7-BFF8-B9495556A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7728" y="1084420"/>
            <a:ext cx="3656771" cy="42995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BA87980-4DA4-42D0-8A5F-87B1B9FF95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9909" y="2926731"/>
            <a:ext cx="1981200" cy="1781175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98775FB-7B99-43B1-B93B-B791E5A6248F}"/>
              </a:ext>
            </a:extLst>
          </p:cNvPr>
          <p:cNvCxnSpPr>
            <a:cxnSpLocks/>
          </p:cNvCxnSpPr>
          <p:nvPr/>
        </p:nvCxnSpPr>
        <p:spPr>
          <a:xfrm>
            <a:off x="3110634" y="6009113"/>
            <a:ext cx="2806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A006706-74D5-4A2B-A893-C880BE90B8F7}"/>
              </a:ext>
            </a:extLst>
          </p:cNvPr>
          <p:cNvSpPr txBox="1"/>
          <p:nvPr/>
        </p:nvSpPr>
        <p:spPr>
          <a:xfrm>
            <a:off x="3605034" y="5809405"/>
            <a:ext cx="540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카트모양</a:t>
            </a:r>
            <a:r>
              <a:rPr lang="ko-KR" altLang="en-US" dirty="0">
                <a:solidFill>
                  <a:schemeClr val="bg1"/>
                </a:solidFill>
              </a:rPr>
              <a:t> 아이콘을 클릭하면 가장 최근에 추가한 메뉴가 삭제되고 시스템 창에 </a:t>
            </a:r>
            <a:r>
              <a:rPr lang="en-US" altLang="ko-KR" dirty="0">
                <a:solidFill>
                  <a:schemeClr val="bg1"/>
                </a:solidFill>
              </a:rPr>
              <a:t>sub:_____</a:t>
            </a:r>
            <a:r>
              <a:rPr lang="ko-KR" altLang="en-US" dirty="0">
                <a:solidFill>
                  <a:schemeClr val="bg1"/>
                </a:solidFill>
              </a:rPr>
              <a:t>가 출력된다</a:t>
            </a:r>
            <a:r>
              <a:rPr lang="en-US" altLang="ko-KR" dirty="0"/>
              <a:t>.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81399CDE-B5DF-41A0-AE20-6D393A7FA4AF}"/>
              </a:ext>
            </a:extLst>
          </p:cNvPr>
          <p:cNvSpPr/>
          <p:nvPr/>
        </p:nvSpPr>
        <p:spPr>
          <a:xfrm rot="18832396">
            <a:off x="3980689" y="636665"/>
            <a:ext cx="474092" cy="89550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7994A66-4A42-44B1-B19C-CDEE52D2B92E}"/>
              </a:ext>
            </a:extLst>
          </p:cNvPr>
          <p:cNvGrpSpPr/>
          <p:nvPr/>
        </p:nvGrpSpPr>
        <p:grpSpPr>
          <a:xfrm>
            <a:off x="4967190" y="210980"/>
            <a:ext cx="1970742" cy="190853"/>
            <a:chOff x="797858" y="611890"/>
            <a:chExt cx="1970742" cy="190853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DD65AB8-F4AD-432F-99CD-EA8205483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550" y="612243"/>
              <a:ext cx="1924050" cy="19050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7D8F81B-7761-4E04-ABD9-0A0D8F566E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48" r="33936"/>
            <a:stretch/>
          </p:blipFill>
          <p:spPr>
            <a:xfrm>
              <a:off x="797858" y="611890"/>
              <a:ext cx="206188" cy="190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068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B62900B-6AE0-4337-913C-E496B48C1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405" y="931171"/>
            <a:ext cx="1976873" cy="246925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2EDF573-B725-4140-A980-687249CC5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771" y="870473"/>
            <a:ext cx="5280890" cy="42483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0428837-339E-4E75-A5D6-19FEE15BE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9835" y="3493621"/>
            <a:ext cx="2313443" cy="1625215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0347B08-4AED-4BA5-80ED-CBF85FF7EAE3}"/>
              </a:ext>
            </a:extLst>
          </p:cNvPr>
          <p:cNvCxnSpPr>
            <a:cxnSpLocks/>
          </p:cNvCxnSpPr>
          <p:nvPr/>
        </p:nvCxnSpPr>
        <p:spPr>
          <a:xfrm>
            <a:off x="1990166" y="5783660"/>
            <a:ext cx="2806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000B2A7-52BF-4749-B543-EAB664501968}"/>
              </a:ext>
            </a:extLst>
          </p:cNvPr>
          <p:cNvSpPr txBox="1"/>
          <p:nvPr/>
        </p:nvSpPr>
        <p:spPr>
          <a:xfrm>
            <a:off x="2439742" y="5530329"/>
            <a:ext cx="7636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결제 아이콘을 클릭하면 새로운 창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en-US" altLang="ko-KR" dirty="0">
                <a:solidFill>
                  <a:schemeClr val="accent2"/>
                </a:solidFill>
              </a:rPr>
              <a:t>Thread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사용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이 하나 생겨나고 선택한 메뉴들과 최종 금액이 나타난다</a:t>
            </a:r>
            <a:r>
              <a:rPr lang="en-US" altLang="ko-KR" dirty="0">
                <a:solidFill>
                  <a:schemeClr val="bg1"/>
                </a:solidFill>
              </a:rPr>
              <a:t>. System </a:t>
            </a:r>
            <a:r>
              <a:rPr lang="ko-KR" altLang="en-US" dirty="0">
                <a:solidFill>
                  <a:schemeClr val="bg1"/>
                </a:solidFill>
              </a:rPr>
              <a:t>창에는 </a:t>
            </a:r>
            <a:r>
              <a:rPr lang="en-US" altLang="ko-KR" dirty="0">
                <a:solidFill>
                  <a:schemeClr val="bg1"/>
                </a:solidFill>
              </a:rPr>
              <a:t>total:___</a:t>
            </a:r>
            <a:r>
              <a:rPr lang="ko-KR" altLang="en-US" dirty="0">
                <a:solidFill>
                  <a:schemeClr val="bg1"/>
                </a:solidFill>
              </a:rPr>
              <a:t>이 출력된다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6AD3C8C4-345F-4570-80FE-9D7584BBEB76}"/>
              </a:ext>
            </a:extLst>
          </p:cNvPr>
          <p:cNvSpPr/>
          <p:nvPr/>
        </p:nvSpPr>
        <p:spPr>
          <a:xfrm rot="16542980">
            <a:off x="3136904" y="2700780"/>
            <a:ext cx="474092" cy="89550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50EC6F6-809A-4F41-8D74-5CB4ECFF9EA6}"/>
              </a:ext>
            </a:extLst>
          </p:cNvPr>
          <p:cNvGrpSpPr/>
          <p:nvPr/>
        </p:nvGrpSpPr>
        <p:grpSpPr>
          <a:xfrm>
            <a:off x="4967190" y="210980"/>
            <a:ext cx="1970742" cy="190853"/>
            <a:chOff x="797858" y="611890"/>
            <a:chExt cx="1970742" cy="190853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C10B941-BE07-4927-8100-06F7ABDC7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550" y="612243"/>
              <a:ext cx="1924050" cy="19050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6024134-F907-4E7C-AFC0-8610FF55A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48" r="33936"/>
            <a:stretch/>
          </p:blipFill>
          <p:spPr>
            <a:xfrm>
              <a:off x="797858" y="611890"/>
              <a:ext cx="206188" cy="190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068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23C3073-3306-4E72-A871-4D47B1334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35" y="852487"/>
            <a:ext cx="5443286" cy="4329113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72138767-D046-4632-BA6E-E04E88D86F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733" y="852487"/>
            <a:ext cx="5611622" cy="4436689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35845D4-CEC6-4B8B-8A2E-A8BF37C8AF91}"/>
              </a:ext>
            </a:extLst>
          </p:cNvPr>
          <p:cNvCxnSpPr>
            <a:cxnSpLocks/>
          </p:cNvCxnSpPr>
          <p:nvPr/>
        </p:nvCxnSpPr>
        <p:spPr>
          <a:xfrm>
            <a:off x="6248399" y="5723196"/>
            <a:ext cx="222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8EE05BE-47C2-4586-A0C9-7145E52B2602}"/>
              </a:ext>
            </a:extLst>
          </p:cNvPr>
          <p:cNvSpPr txBox="1"/>
          <p:nvPr/>
        </p:nvSpPr>
        <p:spPr>
          <a:xfrm>
            <a:off x="6742799" y="5523488"/>
            <a:ext cx="4292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결제완료 버튼을 누르면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“</a:t>
            </a:r>
            <a:r>
              <a:rPr lang="ko-KR" altLang="en-US" dirty="0" err="1">
                <a:solidFill>
                  <a:schemeClr val="bg1"/>
                </a:solidFill>
              </a:rPr>
              <a:t>찾아주셔서</a:t>
            </a:r>
            <a:r>
              <a:rPr lang="ko-KR" altLang="en-US" dirty="0">
                <a:solidFill>
                  <a:schemeClr val="bg1"/>
                </a:solidFill>
              </a:rPr>
              <a:t> 감사합니다</a:t>
            </a:r>
            <a:r>
              <a:rPr lang="en-US" altLang="ko-KR" dirty="0">
                <a:solidFill>
                  <a:schemeClr val="bg1"/>
                </a:solidFill>
                <a:sym typeface="Wingdings" panose="05000000000000000000" pitchFamily="2" charset="2"/>
              </a:rPr>
              <a:t>” </a:t>
            </a:r>
            <a:r>
              <a:rPr lang="ko-KR" altLang="en-US" dirty="0">
                <a:solidFill>
                  <a:schemeClr val="bg1"/>
                </a:solidFill>
                <a:sym typeface="Wingdings" panose="05000000000000000000" pitchFamily="2" charset="2"/>
              </a:rPr>
              <a:t>라는 문구가 나타난다</a:t>
            </a:r>
            <a:r>
              <a:rPr lang="en-US" altLang="ko-KR" dirty="0">
                <a:solidFill>
                  <a:schemeClr val="bg1"/>
                </a:solidFill>
                <a:sym typeface="Wingdings" panose="05000000000000000000" pitchFamily="2" charset="2"/>
              </a:rPr>
              <a:t>.</a:t>
            </a:r>
            <a:endParaRPr lang="en-US" altLang="ko-KR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CBCC984-F73A-4829-8C0A-26863DA8EF51}"/>
              </a:ext>
            </a:extLst>
          </p:cNvPr>
          <p:cNvCxnSpPr>
            <a:cxnSpLocks/>
          </p:cNvCxnSpPr>
          <p:nvPr/>
        </p:nvCxnSpPr>
        <p:spPr>
          <a:xfrm>
            <a:off x="1447479" y="5764427"/>
            <a:ext cx="222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65C95F0-9D08-4C81-9A86-3D20E2BF3320}"/>
              </a:ext>
            </a:extLst>
          </p:cNvPr>
          <p:cNvSpPr txBox="1"/>
          <p:nvPr/>
        </p:nvSpPr>
        <p:spPr>
          <a:xfrm>
            <a:off x="1941880" y="5564719"/>
            <a:ext cx="2780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결제취소 버튼을 누르면 창이 보이지 않게 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FC6DC1-F115-42CE-B3D9-909BE072EE56}"/>
              </a:ext>
            </a:extLst>
          </p:cNvPr>
          <p:cNvSpPr txBox="1"/>
          <p:nvPr/>
        </p:nvSpPr>
        <p:spPr>
          <a:xfrm>
            <a:off x="439270" y="298600"/>
            <a:ext cx="445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이 페이지는 꼭 슬라이드 쇼로 보세요</a:t>
            </a:r>
            <a:r>
              <a:rPr lang="en-US" altLang="ko-KR" dirty="0">
                <a:solidFill>
                  <a:srgbClr val="FF0000"/>
                </a:solidFill>
              </a:rPr>
              <a:t>!!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BB28329F-4DD7-44B1-8B6A-085A2BCCCDDB}"/>
              </a:ext>
            </a:extLst>
          </p:cNvPr>
          <p:cNvSpPr/>
          <p:nvPr/>
        </p:nvSpPr>
        <p:spPr>
          <a:xfrm rot="8929617">
            <a:off x="2630056" y="4063059"/>
            <a:ext cx="225202" cy="53583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DAAD7105-1663-4059-B079-F7EB59D4B074}"/>
              </a:ext>
            </a:extLst>
          </p:cNvPr>
          <p:cNvSpPr/>
          <p:nvPr/>
        </p:nvSpPr>
        <p:spPr>
          <a:xfrm rot="8929617">
            <a:off x="7838318" y="4094277"/>
            <a:ext cx="225202" cy="53583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536E2EF-1137-4E86-80D7-7F9A7FC34136}"/>
              </a:ext>
            </a:extLst>
          </p:cNvPr>
          <p:cNvGrpSpPr/>
          <p:nvPr/>
        </p:nvGrpSpPr>
        <p:grpSpPr>
          <a:xfrm>
            <a:off x="4967190" y="210980"/>
            <a:ext cx="1970742" cy="190853"/>
            <a:chOff x="797858" y="611890"/>
            <a:chExt cx="1970742" cy="190853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C938A31-0E15-4339-B938-E9FC0DA47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550" y="612243"/>
              <a:ext cx="1924050" cy="19050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50ABB49-1CD6-4F28-B993-35C4786563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48" r="33936"/>
            <a:stretch/>
          </p:blipFill>
          <p:spPr>
            <a:xfrm>
              <a:off x="797858" y="611890"/>
              <a:ext cx="206188" cy="190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6816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66D52E4F-8EC9-467E-8A14-D3ABF597B5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31" r="4631"/>
          <a:stretch/>
        </p:blipFill>
        <p:spPr>
          <a:xfrm>
            <a:off x="0" y="-4697"/>
            <a:ext cx="12192000" cy="6867394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8B3DBB3F-20E0-45AD-8BBC-4824AE9916B2}"/>
              </a:ext>
            </a:extLst>
          </p:cNvPr>
          <p:cNvGrpSpPr/>
          <p:nvPr/>
        </p:nvGrpSpPr>
        <p:grpSpPr>
          <a:xfrm>
            <a:off x="7186284" y="2953706"/>
            <a:ext cx="4438650" cy="812572"/>
            <a:chOff x="7543800" y="3314700"/>
            <a:chExt cx="4438650" cy="81257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188C257-2689-4AED-82A0-1E08DAA46159}"/>
                </a:ext>
              </a:extLst>
            </p:cNvPr>
            <p:cNvSpPr/>
            <p:nvPr/>
          </p:nvSpPr>
          <p:spPr>
            <a:xfrm>
              <a:off x="7543800" y="3314700"/>
              <a:ext cx="443865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3200" spc="-3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1.</a:t>
              </a:r>
              <a:r>
                <a:rPr lang="ko-KR" altLang="en-US" sz="3200" spc="-3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나만의 계산기 주제 </a:t>
              </a:r>
              <a:endParaRPr lang="en-US" altLang="ko-KR" sz="3200" spc="-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A142F9D-B0A5-4163-BA34-378C1AAB3E28}"/>
                </a:ext>
              </a:extLst>
            </p:cNvPr>
            <p:cNvSpPr/>
            <p:nvPr/>
          </p:nvSpPr>
          <p:spPr>
            <a:xfrm>
              <a:off x="9673933" y="3757940"/>
              <a:ext cx="23085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ko-KR" spc="-15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ODIYA</a:t>
              </a:r>
              <a:r>
                <a:rPr lang="ko-KR" altLang="en-US" spc="-15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  <a:r>
                <a:rPr lang="en-US" altLang="ko-KR" spc="-15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COFFEE</a:t>
              </a:r>
              <a:r>
                <a:rPr lang="ko-KR" altLang="en-US" spc="-15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의 </a:t>
              </a:r>
              <a:r>
                <a:rPr lang="en-US" altLang="ko-KR" spc="-15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KIOSK</a:t>
              </a:r>
              <a:endParaRPr lang="ko-KR" altLang="en-US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19363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4944B4D-4DB7-4BC7-8D17-FFD3AC0F64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54" r="4354"/>
          <a:stretch/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3C778CF-23D7-42E8-B400-B3E8B5FA29B7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233C8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188C257-2689-4AED-82A0-1E08DAA46159}"/>
              </a:ext>
            </a:extLst>
          </p:cNvPr>
          <p:cNvSpPr/>
          <p:nvPr/>
        </p:nvSpPr>
        <p:spPr>
          <a:xfrm>
            <a:off x="762000" y="2953706"/>
            <a:ext cx="44386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spc="-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</a:t>
            </a:r>
            <a:r>
              <a:rPr lang="ko-KR" altLang="en-US" sz="3200" spc="-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en-US" altLang="ko-KR" sz="3200" spc="-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171189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242C1B-FE44-4925-8643-F113A37C52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8" r="56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7D8380F-487E-4F93-B99B-0A6160289DC5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233C8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0648A5E-1E4C-4D2E-AEF0-B985B199F766}"/>
              </a:ext>
            </a:extLst>
          </p:cNvPr>
          <p:cNvGrpSpPr/>
          <p:nvPr/>
        </p:nvGrpSpPr>
        <p:grpSpPr>
          <a:xfrm>
            <a:off x="7788499" y="1567845"/>
            <a:ext cx="3654201" cy="3722310"/>
            <a:chOff x="7788499" y="1519733"/>
            <a:chExt cx="3654201" cy="37223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FFBDBC-0917-40E9-AE59-32FEC624EA1F}"/>
                </a:ext>
              </a:extLst>
            </p:cNvPr>
            <p:cNvSpPr txBox="1"/>
            <p:nvPr/>
          </p:nvSpPr>
          <p:spPr>
            <a:xfrm>
              <a:off x="11257970" y="1519733"/>
              <a:ext cx="18473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ko-KR" altLang="en-US" sz="5400" spc="-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B13FE9-2B47-4CE5-91FB-3C7F234AE00F}"/>
                </a:ext>
              </a:extLst>
            </p:cNvPr>
            <p:cNvSpPr txBox="1"/>
            <p:nvPr/>
          </p:nvSpPr>
          <p:spPr>
            <a:xfrm>
              <a:off x="11257970" y="2370005"/>
              <a:ext cx="18473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altLang="ko-KR" sz="5400" spc="-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D73D475-BE3F-4AE4-A0DC-A1CEEB90EF5F}"/>
                </a:ext>
              </a:extLst>
            </p:cNvPr>
            <p:cNvSpPr txBox="1"/>
            <p:nvPr/>
          </p:nvSpPr>
          <p:spPr>
            <a:xfrm>
              <a:off x="7987844" y="1619103"/>
              <a:ext cx="3454856" cy="3416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5400" spc="-3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발표를</a:t>
              </a:r>
              <a:endParaRPr lang="en-US" altLang="ko-KR" sz="5400" spc="-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r"/>
              <a:r>
                <a:rPr lang="ko-KR" altLang="en-US" sz="5400" spc="-300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들어주셔서</a:t>
              </a:r>
              <a:endParaRPr lang="en-US" altLang="ko-KR" sz="5400" spc="-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r"/>
              <a:r>
                <a:rPr lang="ko-KR" altLang="en-US" sz="5400" spc="-3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감사합니다</a:t>
              </a:r>
              <a:endParaRPr lang="en-US" altLang="ko-KR" sz="5400" spc="-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r"/>
              <a:r>
                <a:rPr lang="en-US" altLang="ko-KR" sz="5400" spc="-3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sym typeface="Wingdings" panose="05000000000000000000" pitchFamily="2" charset="2"/>
                </a:rPr>
                <a:t></a:t>
              </a:r>
              <a:endParaRPr lang="en-US" altLang="ko-KR" sz="5400" spc="-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0A8174F-9230-46DA-9084-87C9D4EB38AF}"/>
                </a:ext>
              </a:extLst>
            </p:cNvPr>
            <p:cNvSpPr txBox="1"/>
            <p:nvPr/>
          </p:nvSpPr>
          <p:spPr>
            <a:xfrm>
              <a:off x="11257970" y="4070548"/>
              <a:ext cx="18473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altLang="ko-KR" sz="5400" spc="-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9A2EA26-53D8-4678-ADD2-B8651A460EDF}"/>
                </a:ext>
              </a:extLst>
            </p:cNvPr>
            <p:cNvSpPr/>
            <p:nvPr/>
          </p:nvSpPr>
          <p:spPr>
            <a:xfrm>
              <a:off x="7788499" y="4903489"/>
              <a:ext cx="363400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ko-KR" altLang="en-US" sz="16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ALWAYS BESIDE YOU</a:t>
              </a:r>
              <a:r>
                <a:rPr lang="en-US" altLang="ko-KR" sz="16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O</a:t>
              </a:r>
              <a:r>
                <a:rPr lang="ko-KR" altLang="en-US" sz="16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DIYA COFFEE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22ECEB2-72D2-45A6-AB22-841A088FCCC2}"/>
              </a:ext>
            </a:extLst>
          </p:cNvPr>
          <p:cNvGrpSpPr/>
          <p:nvPr/>
        </p:nvGrpSpPr>
        <p:grpSpPr>
          <a:xfrm>
            <a:off x="9379593" y="638811"/>
            <a:ext cx="1970742" cy="190853"/>
            <a:chOff x="797858" y="611890"/>
            <a:chExt cx="1970742" cy="19085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572B745-0C20-487B-8A91-CD9279397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550" y="612243"/>
              <a:ext cx="1924050" cy="1905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2D8C02B-49E9-4ED4-A295-0C3F64FBEB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48" r="33936"/>
            <a:stretch/>
          </p:blipFill>
          <p:spPr>
            <a:xfrm>
              <a:off x="797858" y="611890"/>
              <a:ext cx="206188" cy="190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4413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483478-4DB9-49B7-8EA9-E2FCE9E1D8C7}"/>
              </a:ext>
            </a:extLst>
          </p:cNvPr>
          <p:cNvSpPr/>
          <p:nvPr/>
        </p:nvSpPr>
        <p:spPr>
          <a:xfrm>
            <a:off x="209550" y="1895475"/>
            <a:ext cx="11772900" cy="4962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2637DD-D6DF-4D5D-AEF3-B45BCA411D70}"/>
              </a:ext>
            </a:extLst>
          </p:cNvPr>
          <p:cNvSpPr txBox="1"/>
          <p:nvPr/>
        </p:nvSpPr>
        <p:spPr>
          <a:xfrm>
            <a:off x="3492149" y="1033691"/>
            <a:ext cx="57496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ODIYA COFFEE </a:t>
            </a:r>
            <a:r>
              <a:rPr lang="ko-KR" altLang="en-US" sz="4400" spc="-300" dirty="0">
                <a:solidFill>
                  <a:schemeClr val="accent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키오스크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141D41-464A-4CF1-9348-D6CAEE5C21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3"/>
          <a:stretch/>
        </p:blipFill>
        <p:spPr>
          <a:xfrm>
            <a:off x="209550" y="1922369"/>
            <a:ext cx="11772900" cy="495661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CEAE8-8219-4856-8390-EFC6ACEB6BFE}"/>
              </a:ext>
            </a:extLst>
          </p:cNvPr>
          <p:cNvSpPr/>
          <p:nvPr/>
        </p:nvSpPr>
        <p:spPr>
          <a:xfrm>
            <a:off x="4963646" y="3126172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키오스크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(KIOSK)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Self Service Station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이라고도 하며 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컴퓨터화 된 자동화 기기를 통칭하는 말이다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멀티미디어 기술을 이용하는 키오스크는 개방된 장소에서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무인으로 운영되면서 이용자들이 물품구매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발권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등록 등의 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처리를 쉽게 할 수 있도록 설계된다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또한 모든 산업분야에 적용 가능하며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24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시간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365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 지속적으로 서비스를 제공한다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53B1041-0739-4835-99FD-3B6E1A5050B0}"/>
              </a:ext>
            </a:extLst>
          </p:cNvPr>
          <p:cNvSpPr/>
          <p:nvPr/>
        </p:nvSpPr>
        <p:spPr>
          <a:xfrm>
            <a:off x="4963646" y="2405277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4000" dirty="0" err="1">
                <a:solidFill>
                  <a:srgbClr val="233C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키오스크란</a:t>
            </a:r>
            <a:r>
              <a:rPr lang="en-US" altLang="ko-KR" sz="4000" dirty="0">
                <a:solidFill>
                  <a:srgbClr val="233C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4000" dirty="0">
              <a:solidFill>
                <a:srgbClr val="233C8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6860E03-6333-49C2-BDC6-15D0A82992E4}"/>
              </a:ext>
            </a:extLst>
          </p:cNvPr>
          <p:cNvSpPr/>
          <p:nvPr/>
        </p:nvSpPr>
        <p:spPr>
          <a:xfrm>
            <a:off x="4868741" y="802854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나만의 계산기 주제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61EAA35-3B5E-4B16-B3E1-F9A3E2FACDBF}"/>
              </a:ext>
            </a:extLst>
          </p:cNvPr>
          <p:cNvGrpSpPr/>
          <p:nvPr/>
        </p:nvGrpSpPr>
        <p:grpSpPr>
          <a:xfrm>
            <a:off x="5098116" y="304083"/>
            <a:ext cx="1959909" cy="215153"/>
            <a:chOff x="5098116" y="322012"/>
            <a:chExt cx="1959909" cy="21515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E9A11FC-B10B-4C1F-9632-1FF4DB606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3975" y="332656"/>
              <a:ext cx="1924050" cy="1905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EC04583-F2E4-4578-97B1-EAB6541FB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91" t="-2923" r="33226" b="-10018"/>
            <a:stretch/>
          </p:blipFill>
          <p:spPr>
            <a:xfrm>
              <a:off x="5098116" y="322012"/>
              <a:ext cx="215152" cy="215153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459C48-96E1-43CD-BEE4-CED4580BA8B0}"/>
              </a:ext>
            </a:extLst>
          </p:cNvPr>
          <p:cNvSpPr/>
          <p:nvPr/>
        </p:nvSpPr>
        <p:spPr>
          <a:xfrm>
            <a:off x="4963646" y="4634898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4000" dirty="0">
                <a:solidFill>
                  <a:srgbClr val="233C8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ODIYA COFFEE?</a:t>
            </a:r>
            <a:endParaRPr lang="ko-KR" altLang="en-US" sz="4000" dirty="0">
              <a:solidFill>
                <a:srgbClr val="233C8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86CD82F-B0DC-4E25-8E8F-280FE9D8F0C4}"/>
              </a:ext>
            </a:extLst>
          </p:cNvPr>
          <p:cNvSpPr/>
          <p:nvPr/>
        </p:nvSpPr>
        <p:spPr>
          <a:xfrm>
            <a:off x="5017431" y="5232879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ODIYA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COFFEE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유명한 커피 프랜차이즈 중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EDIYA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COFFEE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이름을 따와서 붙였다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ODIYA COFFEE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자바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(JAVA)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칩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프라푸치노가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주력 메뉴인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카페이다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3363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9FB03DE3-2525-4EC1-B20D-8A9442FF78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1" r="5104"/>
          <a:stretch/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D2D2E79-376D-4BFA-A4C9-92B4E8496C01}"/>
              </a:ext>
            </a:extLst>
          </p:cNvPr>
          <p:cNvSpPr/>
          <p:nvPr/>
        </p:nvSpPr>
        <p:spPr>
          <a:xfrm>
            <a:off x="0" y="0"/>
            <a:ext cx="6096000" cy="6857998"/>
          </a:xfrm>
          <a:prstGeom prst="rect">
            <a:avLst/>
          </a:prstGeom>
          <a:solidFill>
            <a:srgbClr val="233C8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0C8C2-8B1B-434D-AE83-8BBAEB84B683}"/>
              </a:ext>
            </a:extLst>
          </p:cNvPr>
          <p:cNvSpPr txBox="1"/>
          <p:nvPr/>
        </p:nvSpPr>
        <p:spPr>
          <a:xfrm>
            <a:off x="712258" y="1195685"/>
            <a:ext cx="35962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Welcome to</a:t>
            </a:r>
            <a:endParaRPr lang="ko-KR" altLang="en-US" sz="5400" spc="-3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441188-8751-418A-8324-28B3619DB5EE}"/>
              </a:ext>
            </a:extLst>
          </p:cNvPr>
          <p:cNvSpPr txBox="1"/>
          <p:nvPr/>
        </p:nvSpPr>
        <p:spPr>
          <a:xfrm>
            <a:off x="712258" y="1900832"/>
            <a:ext cx="4342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spc="-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ODIYA COFFEE</a:t>
            </a:r>
            <a:endParaRPr lang="ko-KR" altLang="en-US" sz="5400" spc="-3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08C4C9B-E859-46BA-9FFB-338C0216A9B3}"/>
              </a:ext>
            </a:extLst>
          </p:cNvPr>
          <p:cNvCxnSpPr>
            <a:cxnSpLocks/>
          </p:cNvCxnSpPr>
          <p:nvPr/>
        </p:nvCxnSpPr>
        <p:spPr>
          <a:xfrm>
            <a:off x="850370" y="3695700"/>
            <a:ext cx="25135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B625B19-6DFC-416E-A46E-6E1AC898BF9C}"/>
              </a:ext>
            </a:extLst>
          </p:cNvPr>
          <p:cNvCxnSpPr>
            <a:cxnSpLocks/>
          </p:cNvCxnSpPr>
          <p:nvPr/>
        </p:nvCxnSpPr>
        <p:spPr>
          <a:xfrm>
            <a:off x="850370" y="5457825"/>
            <a:ext cx="25135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8033AE9-7790-4D10-838D-4DC6DC89DEC2}"/>
              </a:ext>
            </a:extLst>
          </p:cNvPr>
          <p:cNvSpPr/>
          <p:nvPr/>
        </p:nvSpPr>
        <p:spPr>
          <a:xfrm>
            <a:off x="745594" y="4065660"/>
            <a:ext cx="35597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저희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ODIYA COFFEE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의 주력 메뉴는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JAVA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칩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프라푸치노입니다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Wingdings" panose="05000000000000000000" pitchFamily="2" charset="2"/>
              </a:rPr>
              <a:t>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D6CA366-627C-4237-AFBD-9B2736E4BAEA}"/>
              </a:ext>
            </a:extLst>
          </p:cNvPr>
          <p:cNvGrpSpPr/>
          <p:nvPr/>
        </p:nvGrpSpPr>
        <p:grpSpPr>
          <a:xfrm>
            <a:off x="745594" y="637039"/>
            <a:ext cx="1959909" cy="215153"/>
            <a:chOff x="5098116" y="322012"/>
            <a:chExt cx="1959909" cy="21515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12C4C06-7A05-40DD-8408-47E2381DA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3975" y="332656"/>
              <a:ext cx="1924050" cy="19050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F463E02-EA3E-4D72-99FD-AA163798F8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91" t="-2923" r="33226" b="-10018"/>
            <a:stretch/>
          </p:blipFill>
          <p:spPr>
            <a:xfrm>
              <a:off x="5098116" y="322012"/>
              <a:ext cx="215152" cy="2151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3182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66D52E4F-8EC9-467E-8A14-D3ABF597B5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8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31" r="4631"/>
          <a:stretch/>
        </p:blipFill>
        <p:spPr>
          <a:xfrm>
            <a:off x="0" y="-4697"/>
            <a:ext cx="12192000" cy="6867394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8B3DBB3F-20E0-45AD-8BBC-4824AE9916B2}"/>
              </a:ext>
            </a:extLst>
          </p:cNvPr>
          <p:cNvGrpSpPr/>
          <p:nvPr/>
        </p:nvGrpSpPr>
        <p:grpSpPr>
          <a:xfrm>
            <a:off x="7186284" y="2953706"/>
            <a:ext cx="4438650" cy="812572"/>
            <a:chOff x="7543800" y="3314700"/>
            <a:chExt cx="4438650" cy="81257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188C257-2689-4AED-82A0-1E08DAA46159}"/>
                </a:ext>
              </a:extLst>
            </p:cNvPr>
            <p:cNvSpPr/>
            <p:nvPr/>
          </p:nvSpPr>
          <p:spPr>
            <a:xfrm>
              <a:off x="7543800" y="3314700"/>
              <a:ext cx="443865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3200" spc="-3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2. </a:t>
              </a:r>
              <a:r>
                <a:rPr lang="ko-KR" altLang="en-US" sz="3200" spc="-3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계산기의 작동방식 소개</a:t>
              </a:r>
              <a:r>
                <a:rPr lang="en-US" altLang="ko-KR" sz="3200" spc="-3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3200" spc="-3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</a:t>
              </a:r>
              <a:endParaRPr lang="en-US" altLang="ko-KR" sz="3200" spc="-3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A142F9D-B0A5-4163-BA34-378C1AAB3E28}"/>
                </a:ext>
              </a:extLst>
            </p:cNvPr>
            <p:cNvSpPr/>
            <p:nvPr/>
          </p:nvSpPr>
          <p:spPr>
            <a:xfrm>
              <a:off x="8764903" y="3757940"/>
              <a:ext cx="32175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ko-KR" altLang="en-US" spc="-15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키오스크 화면 구성</a:t>
              </a:r>
              <a:r>
                <a:rPr lang="en-US" altLang="ko-KR" spc="-15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pc="-15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이벤트 처리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8321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396FC75-E38A-4546-B7CB-9C39CAE82231}"/>
              </a:ext>
            </a:extLst>
          </p:cNvPr>
          <p:cNvSpPr/>
          <p:nvPr/>
        </p:nvSpPr>
        <p:spPr>
          <a:xfrm>
            <a:off x="493060" y="1927412"/>
            <a:ext cx="7781364" cy="4419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77DF15B-AFB3-4FF6-9EC6-E8AD7C426478}"/>
              </a:ext>
            </a:extLst>
          </p:cNvPr>
          <p:cNvSpPr/>
          <p:nvPr/>
        </p:nvSpPr>
        <p:spPr>
          <a:xfrm>
            <a:off x="736227" y="2532151"/>
            <a:ext cx="1003846" cy="39470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Coffee</a:t>
            </a:r>
            <a:endParaRPr lang="ko-KR" altLang="en-US" sz="1600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F08E50A-24E7-4D08-8017-EC65F0AA2A77}"/>
              </a:ext>
            </a:extLst>
          </p:cNvPr>
          <p:cNvSpPr/>
          <p:nvPr/>
        </p:nvSpPr>
        <p:spPr>
          <a:xfrm>
            <a:off x="1740073" y="2535220"/>
            <a:ext cx="1003846" cy="39470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Ade&amp;Juice</a:t>
            </a:r>
            <a:endParaRPr lang="ko-KR" altLang="en-US" sz="1200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E5FA2CE-9F56-483A-B7E7-CF0351F2E8F9}"/>
              </a:ext>
            </a:extLst>
          </p:cNvPr>
          <p:cNvSpPr/>
          <p:nvPr/>
        </p:nvSpPr>
        <p:spPr>
          <a:xfrm>
            <a:off x="2743919" y="2535220"/>
            <a:ext cx="1003846" cy="39470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Desert</a:t>
            </a:r>
            <a:endParaRPr lang="ko-KR" altLang="en-US" sz="16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57D026B-9252-407E-B5DE-39213D4C0292}"/>
              </a:ext>
            </a:extLst>
          </p:cNvPr>
          <p:cNvSpPr/>
          <p:nvPr/>
        </p:nvSpPr>
        <p:spPr>
          <a:xfrm>
            <a:off x="665693" y="2887230"/>
            <a:ext cx="5576100" cy="33197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0220987-DB1F-4A74-85FB-CA92024D9C04}"/>
              </a:ext>
            </a:extLst>
          </p:cNvPr>
          <p:cNvSpPr/>
          <p:nvPr/>
        </p:nvSpPr>
        <p:spPr>
          <a:xfrm>
            <a:off x="6312327" y="2887230"/>
            <a:ext cx="1839345" cy="257170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4F1CEB4D-509B-4B94-946C-40A82FB27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307" y="2492425"/>
            <a:ext cx="662476" cy="715175"/>
          </a:xfrm>
          <a:prstGeom prst="rect">
            <a:avLst/>
          </a:prstGeom>
        </p:spPr>
      </p:pic>
      <p:pic>
        <p:nvPicPr>
          <p:cNvPr id="19" name="그림 18" descr="나이프이(가) 표시된 사진&#10;&#10;자동 생성된 설명">
            <a:extLst>
              <a:ext uri="{FF2B5EF4-FFF2-40B4-BE49-F238E27FC236}">
                <a16:creationId xmlns:a16="http://schemas.microsoft.com/office/drawing/2014/main" id="{E8152960-878E-4685-83AC-1DCF7EC4C3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069" y="5278340"/>
            <a:ext cx="1324952" cy="928603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B71A12B2-37B1-409B-B007-14613B41619F}"/>
              </a:ext>
            </a:extLst>
          </p:cNvPr>
          <p:cNvSpPr/>
          <p:nvPr/>
        </p:nvSpPr>
        <p:spPr>
          <a:xfrm>
            <a:off x="8471297" y="3039035"/>
            <a:ext cx="32507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메뉴를 클릭하면 장바구니에 해당 메뉴의 이미지와 수량이 나타난다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CCCEFF5-B089-4F7A-A276-BB8F1AFB3E13}"/>
              </a:ext>
            </a:extLst>
          </p:cNvPr>
          <p:cNvSpPr/>
          <p:nvPr/>
        </p:nvSpPr>
        <p:spPr>
          <a:xfrm>
            <a:off x="8471297" y="5522881"/>
            <a:ext cx="32507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아이콘을 클릭하면 또 창이 뜨고 그곳에 총 가격이 나온다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838FB11-62FA-4B5E-B227-9E95953A5BE4}"/>
              </a:ext>
            </a:extLst>
          </p:cNvPr>
          <p:cNvSpPr/>
          <p:nvPr/>
        </p:nvSpPr>
        <p:spPr>
          <a:xfrm>
            <a:off x="736227" y="1038357"/>
            <a:ext cx="43618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커피 관련 메뉴와 에이드 메뉴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디저트 메뉴를 따로 분류하여 보여준다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4E9797-A025-474F-AB92-93A976644655}"/>
              </a:ext>
            </a:extLst>
          </p:cNvPr>
          <p:cNvGrpSpPr/>
          <p:nvPr/>
        </p:nvGrpSpPr>
        <p:grpSpPr>
          <a:xfrm>
            <a:off x="3493434" y="2096861"/>
            <a:ext cx="1959909" cy="215153"/>
            <a:chOff x="5098116" y="322012"/>
            <a:chExt cx="1959909" cy="215153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36BD09E-54C0-483E-ACC1-4DA326A46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3975" y="332656"/>
              <a:ext cx="1924050" cy="1905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74F546AE-6E34-46B2-8F6B-FD0AA45AC7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91" t="-2923" r="33226" b="-10018"/>
            <a:stretch/>
          </p:blipFill>
          <p:spPr>
            <a:xfrm>
              <a:off x="5098116" y="322012"/>
              <a:ext cx="215152" cy="215153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6104A88-7E2C-4533-AC3C-55B6FD25F217}"/>
              </a:ext>
            </a:extLst>
          </p:cNvPr>
          <p:cNvGrpSpPr/>
          <p:nvPr/>
        </p:nvGrpSpPr>
        <p:grpSpPr>
          <a:xfrm>
            <a:off x="652807" y="1525454"/>
            <a:ext cx="269280" cy="910800"/>
            <a:chOff x="652807" y="1525454"/>
            <a:chExt cx="269280" cy="91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2CBA818B-A2E7-4EA1-B97B-BB2FF6795197}"/>
                    </a:ext>
                  </a:extLst>
                </p14:cNvPr>
                <p14:cNvContentPartPr/>
                <p14:nvPr/>
              </p14:nvContentPartPr>
              <p14:xfrm>
                <a:off x="681967" y="1525454"/>
                <a:ext cx="142200" cy="87840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2CBA818B-A2E7-4EA1-B97B-BB2FF679519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64327" y="1507454"/>
                  <a:ext cx="177840" cy="9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4ECB238A-8453-4A97-A23B-1B0671F1960E}"/>
                    </a:ext>
                  </a:extLst>
                </p14:cNvPr>
                <p14:cNvContentPartPr/>
                <p14:nvPr/>
              </p14:nvContentPartPr>
              <p14:xfrm>
                <a:off x="652807" y="2188574"/>
                <a:ext cx="269280" cy="24768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4ECB238A-8453-4A97-A23B-1B0671F1960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34807" y="2170574"/>
                  <a:ext cx="304920" cy="283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F5260EED-7E82-4D38-816C-4EE8395080A6}"/>
                  </a:ext>
                </a:extLst>
              </p14:cNvPr>
              <p14:cNvContentPartPr/>
              <p14:nvPr/>
            </p14:nvContentPartPr>
            <p14:xfrm>
              <a:off x="7943887" y="5827454"/>
              <a:ext cx="191520" cy="225360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F5260EED-7E82-4D38-816C-4EE8395080A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926247" y="5809814"/>
                <a:ext cx="22716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CA8EE774-CBFE-46A4-A68B-F8569E78529F}"/>
                  </a:ext>
                </a:extLst>
              </p14:cNvPr>
              <p14:cNvContentPartPr/>
              <p14:nvPr/>
            </p14:nvContentPartPr>
            <p14:xfrm>
              <a:off x="7974127" y="5660414"/>
              <a:ext cx="518040" cy="324720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CA8EE774-CBFE-46A4-A68B-F8569E78529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956127" y="5642414"/>
                <a:ext cx="553680" cy="36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C53E2767-F731-43EC-B2BF-0490926E54A8}"/>
              </a:ext>
            </a:extLst>
          </p:cNvPr>
          <p:cNvGrpSpPr/>
          <p:nvPr/>
        </p:nvGrpSpPr>
        <p:grpSpPr>
          <a:xfrm>
            <a:off x="7467607" y="3305294"/>
            <a:ext cx="965160" cy="388800"/>
            <a:chOff x="7467607" y="3305294"/>
            <a:chExt cx="96516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6E3F9D78-3E83-4C12-A305-69117B4E06D3}"/>
                    </a:ext>
                  </a:extLst>
                </p14:cNvPr>
                <p14:cNvContentPartPr/>
                <p14:nvPr/>
              </p14:nvContentPartPr>
              <p14:xfrm>
                <a:off x="7467607" y="3420494"/>
                <a:ext cx="191880" cy="27360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6E3F9D78-3E83-4C12-A305-69117B4E06D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449967" y="3402494"/>
                  <a:ext cx="22752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48D7476F-6851-45AD-9979-D5553F5F376A}"/>
                    </a:ext>
                  </a:extLst>
                </p14:cNvPr>
                <p14:cNvContentPartPr/>
                <p14:nvPr/>
              </p14:nvContentPartPr>
              <p14:xfrm>
                <a:off x="7498567" y="3305294"/>
                <a:ext cx="934200" cy="2714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48D7476F-6851-45AD-9979-D5553F5F376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480567" y="3287654"/>
                  <a:ext cx="969840" cy="30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554A60F-54C0-4979-84C7-8CCDDFED3DA9}"/>
              </a:ext>
            </a:extLst>
          </p:cNvPr>
          <p:cNvSpPr/>
          <p:nvPr/>
        </p:nvSpPr>
        <p:spPr>
          <a:xfrm>
            <a:off x="89647" y="170329"/>
            <a:ext cx="12012706" cy="656216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54C795A-12D9-4A00-9CBF-F99EEE06BC39}"/>
              </a:ext>
            </a:extLst>
          </p:cNvPr>
          <p:cNvGrpSpPr/>
          <p:nvPr/>
        </p:nvGrpSpPr>
        <p:grpSpPr>
          <a:xfrm>
            <a:off x="5098116" y="83458"/>
            <a:ext cx="1959909" cy="215153"/>
            <a:chOff x="5098116" y="322012"/>
            <a:chExt cx="1959909" cy="215153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D7F559F3-1DB5-43F8-BBE3-C324AC1AB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3975" y="332656"/>
              <a:ext cx="1924050" cy="190500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9CD41E2-E2B7-44C8-872A-10373F38E7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91" t="-2923" r="33226" b="-10018"/>
            <a:stretch/>
          </p:blipFill>
          <p:spPr>
            <a:xfrm>
              <a:off x="5098116" y="322012"/>
              <a:ext cx="215152" cy="2151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5099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29B4C6-C863-4D89-8E5E-555D76FFEA3F}"/>
              </a:ext>
            </a:extLst>
          </p:cNvPr>
          <p:cNvSpPr/>
          <p:nvPr/>
        </p:nvSpPr>
        <p:spPr>
          <a:xfrm>
            <a:off x="1309967" y="1564933"/>
            <a:ext cx="43618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화면 안쪽에 총 금액을 보여주는 창이 생긴다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5A50A20-FF81-4FB3-99D1-4301E83B0EE2}"/>
              </a:ext>
            </a:extLst>
          </p:cNvPr>
          <p:cNvSpPr/>
          <p:nvPr/>
        </p:nvSpPr>
        <p:spPr>
          <a:xfrm>
            <a:off x="1337957" y="1181592"/>
            <a:ext cx="43618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결제 버튼을 누르면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396FC75-E38A-4546-B7CB-9C39CAE82231}"/>
              </a:ext>
            </a:extLst>
          </p:cNvPr>
          <p:cNvSpPr/>
          <p:nvPr/>
        </p:nvSpPr>
        <p:spPr>
          <a:xfrm>
            <a:off x="1243293" y="1855941"/>
            <a:ext cx="9469531" cy="4867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77DF15B-AFB3-4FF6-9EC6-E8AD7C426478}"/>
              </a:ext>
            </a:extLst>
          </p:cNvPr>
          <p:cNvSpPr/>
          <p:nvPr/>
        </p:nvSpPr>
        <p:spPr>
          <a:xfrm>
            <a:off x="1539215" y="2360015"/>
            <a:ext cx="1221630" cy="45146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Coffee</a:t>
            </a:r>
            <a:endParaRPr lang="ko-KR" altLang="en-US" sz="1600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F08E50A-24E7-4D08-8017-EC65F0AA2A77}"/>
              </a:ext>
            </a:extLst>
          </p:cNvPr>
          <p:cNvSpPr/>
          <p:nvPr/>
        </p:nvSpPr>
        <p:spPr>
          <a:xfrm>
            <a:off x="2760846" y="2363526"/>
            <a:ext cx="1221630" cy="45146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Ade&amp;Juice</a:t>
            </a:r>
            <a:endParaRPr lang="ko-KR" altLang="en-US" sz="1200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E5FA2CE-9F56-483A-B7E7-CF0351F2E8F9}"/>
              </a:ext>
            </a:extLst>
          </p:cNvPr>
          <p:cNvSpPr/>
          <p:nvPr/>
        </p:nvSpPr>
        <p:spPr>
          <a:xfrm>
            <a:off x="3982476" y="2363526"/>
            <a:ext cx="1221630" cy="45146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Desert</a:t>
            </a:r>
            <a:endParaRPr lang="ko-KR" altLang="en-US" sz="16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57D026B-9252-407E-B5DE-39213D4C0292}"/>
              </a:ext>
            </a:extLst>
          </p:cNvPr>
          <p:cNvSpPr/>
          <p:nvPr/>
        </p:nvSpPr>
        <p:spPr>
          <a:xfrm>
            <a:off x="1453378" y="2766161"/>
            <a:ext cx="6785834" cy="37971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0220987-DB1F-4A74-85FB-CA92024D9C04}"/>
              </a:ext>
            </a:extLst>
          </p:cNvPr>
          <p:cNvSpPr/>
          <p:nvPr/>
        </p:nvSpPr>
        <p:spPr>
          <a:xfrm>
            <a:off x="8325050" y="2766161"/>
            <a:ext cx="2238391" cy="29415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4F1CEB4D-509B-4B94-946C-40A82FB27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711" y="2314575"/>
            <a:ext cx="806200" cy="818031"/>
          </a:xfrm>
          <a:prstGeom prst="rect">
            <a:avLst/>
          </a:prstGeom>
        </p:spPr>
      </p:pic>
      <p:pic>
        <p:nvPicPr>
          <p:cNvPr id="19" name="그림 18" descr="나이프이(가) 표시된 사진&#10;&#10;자동 생성된 설명">
            <a:extLst>
              <a:ext uri="{FF2B5EF4-FFF2-40B4-BE49-F238E27FC236}">
                <a16:creationId xmlns:a16="http://schemas.microsoft.com/office/drawing/2014/main" id="{E8152960-878E-4685-83AC-1DCF7EC4C3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611" y="5501160"/>
            <a:ext cx="1612400" cy="106215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54F812-8CE6-4612-8A63-ACE738106E67}"/>
              </a:ext>
            </a:extLst>
          </p:cNvPr>
          <p:cNvSpPr/>
          <p:nvPr/>
        </p:nvSpPr>
        <p:spPr>
          <a:xfrm>
            <a:off x="3982476" y="3206404"/>
            <a:ext cx="3741117" cy="229475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총 결제 금액은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12000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 입니다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D10B793-D131-4161-B3C3-5631126899F2}"/>
              </a:ext>
            </a:extLst>
          </p:cNvPr>
          <p:cNvSpPr/>
          <p:nvPr/>
        </p:nvSpPr>
        <p:spPr>
          <a:xfrm>
            <a:off x="3982476" y="3206404"/>
            <a:ext cx="3741117" cy="263085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46E73C3-561A-4F98-A383-1AA8A6AAF715}"/>
              </a:ext>
            </a:extLst>
          </p:cNvPr>
          <p:cNvSpPr/>
          <p:nvPr/>
        </p:nvSpPr>
        <p:spPr>
          <a:xfrm>
            <a:off x="7221752" y="3206404"/>
            <a:ext cx="501841" cy="263085"/>
          </a:xfrm>
          <a:prstGeom prst="rect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B9057B3-3267-4206-9037-398C31357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938" y="2058639"/>
            <a:ext cx="1924050" cy="1905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20BD12D-2D26-40EF-8529-69EC5623E3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91" t="-2923" r="33226" b="-10018"/>
          <a:stretch/>
        </p:blipFill>
        <p:spPr>
          <a:xfrm>
            <a:off x="4873079" y="2056960"/>
            <a:ext cx="215152" cy="21515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A8339B-5FE4-402C-9C62-CEA0E4F540A7}"/>
              </a:ext>
            </a:extLst>
          </p:cNvPr>
          <p:cNvSpPr/>
          <p:nvPr/>
        </p:nvSpPr>
        <p:spPr>
          <a:xfrm>
            <a:off x="89647" y="170329"/>
            <a:ext cx="12012706" cy="656216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1BE3765-3021-44C9-842E-5412F9B3CBD5}"/>
              </a:ext>
            </a:extLst>
          </p:cNvPr>
          <p:cNvGrpSpPr/>
          <p:nvPr/>
        </p:nvGrpSpPr>
        <p:grpSpPr>
          <a:xfrm>
            <a:off x="5098116" y="83458"/>
            <a:ext cx="1959909" cy="215153"/>
            <a:chOff x="5098116" y="322012"/>
            <a:chExt cx="1959909" cy="215153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852EEB2-AB99-4566-A59F-3AAA22256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3975" y="332656"/>
              <a:ext cx="1924050" cy="190500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C85D268C-FAD2-491D-BB20-1476E78E61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91" t="-2923" r="33226" b="-10018"/>
            <a:stretch/>
          </p:blipFill>
          <p:spPr>
            <a:xfrm>
              <a:off x="5098116" y="322012"/>
              <a:ext cx="215152" cy="2151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5507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396FC75-E38A-4546-B7CB-9C39CAE82231}"/>
              </a:ext>
            </a:extLst>
          </p:cNvPr>
          <p:cNvSpPr/>
          <p:nvPr/>
        </p:nvSpPr>
        <p:spPr>
          <a:xfrm>
            <a:off x="1309292" y="1838729"/>
            <a:ext cx="7781364" cy="4419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77DF15B-AFB3-4FF6-9EC6-E8AD7C426478}"/>
              </a:ext>
            </a:extLst>
          </p:cNvPr>
          <p:cNvSpPr/>
          <p:nvPr/>
        </p:nvSpPr>
        <p:spPr>
          <a:xfrm>
            <a:off x="1552459" y="2443468"/>
            <a:ext cx="1003846" cy="39470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Coffee</a:t>
            </a:r>
            <a:endParaRPr lang="ko-KR" altLang="en-US" sz="1600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F08E50A-24E7-4D08-8017-EC65F0AA2A77}"/>
              </a:ext>
            </a:extLst>
          </p:cNvPr>
          <p:cNvSpPr/>
          <p:nvPr/>
        </p:nvSpPr>
        <p:spPr>
          <a:xfrm>
            <a:off x="2556305" y="2446537"/>
            <a:ext cx="1003846" cy="39470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Ade&amp;Juice</a:t>
            </a:r>
            <a:endParaRPr lang="ko-KR" altLang="en-US" sz="1200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E5FA2CE-9F56-483A-B7E7-CF0351F2E8F9}"/>
              </a:ext>
            </a:extLst>
          </p:cNvPr>
          <p:cNvSpPr/>
          <p:nvPr/>
        </p:nvSpPr>
        <p:spPr>
          <a:xfrm>
            <a:off x="3560151" y="2446537"/>
            <a:ext cx="1003846" cy="39470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Desert</a:t>
            </a:r>
            <a:endParaRPr lang="ko-KR" altLang="en-US" sz="16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57D026B-9252-407E-B5DE-39213D4C0292}"/>
              </a:ext>
            </a:extLst>
          </p:cNvPr>
          <p:cNvSpPr/>
          <p:nvPr/>
        </p:nvSpPr>
        <p:spPr>
          <a:xfrm>
            <a:off x="1481925" y="2798547"/>
            <a:ext cx="5576100" cy="33197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0220987-DB1F-4A74-85FB-CA92024D9C04}"/>
              </a:ext>
            </a:extLst>
          </p:cNvPr>
          <p:cNvSpPr/>
          <p:nvPr/>
        </p:nvSpPr>
        <p:spPr>
          <a:xfrm>
            <a:off x="7128559" y="2798547"/>
            <a:ext cx="1839345" cy="257170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4F1CEB4D-509B-4B94-946C-40A82FB27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539" y="2403742"/>
            <a:ext cx="662476" cy="715175"/>
          </a:xfrm>
          <a:prstGeom prst="rect">
            <a:avLst/>
          </a:prstGeom>
        </p:spPr>
      </p:pic>
      <p:pic>
        <p:nvPicPr>
          <p:cNvPr id="19" name="그림 18" descr="나이프이(가) 표시된 사진&#10;&#10;자동 생성된 설명">
            <a:extLst>
              <a:ext uri="{FF2B5EF4-FFF2-40B4-BE49-F238E27FC236}">
                <a16:creationId xmlns:a16="http://schemas.microsoft.com/office/drawing/2014/main" id="{E8152960-878E-4685-83AC-1DCF7EC4C3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301" y="5189657"/>
            <a:ext cx="1324952" cy="928603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4E9797-A025-474F-AB92-93A976644655}"/>
              </a:ext>
            </a:extLst>
          </p:cNvPr>
          <p:cNvGrpSpPr/>
          <p:nvPr/>
        </p:nvGrpSpPr>
        <p:grpSpPr>
          <a:xfrm>
            <a:off x="4309666" y="2008178"/>
            <a:ext cx="1959909" cy="215153"/>
            <a:chOff x="5098116" y="322012"/>
            <a:chExt cx="1959909" cy="215153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36BD09E-54C0-483E-ACC1-4DA326A46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3975" y="332656"/>
              <a:ext cx="1924050" cy="1905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74F546AE-6E34-46B2-8F6B-FD0AA45AC7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91" t="-2923" r="33226" b="-10018"/>
            <a:stretch/>
          </p:blipFill>
          <p:spPr>
            <a:xfrm>
              <a:off x="5098116" y="322012"/>
              <a:ext cx="215152" cy="215153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BB9EAEF-0CC8-4BB8-8467-8549AD32234D}"/>
              </a:ext>
            </a:extLst>
          </p:cNvPr>
          <p:cNvGrpSpPr/>
          <p:nvPr/>
        </p:nvGrpSpPr>
        <p:grpSpPr>
          <a:xfrm>
            <a:off x="7536479" y="2194211"/>
            <a:ext cx="487080" cy="283680"/>
            <a:chOff x="6720247" y="2282894"/>
            <a:chExt cx="487080" cy="28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5AFF7DB3-3510-4E0F-B82A-D863B359BFF9}"/>
                    </a:ext>
                  </a:extLst>
                </p14:cNvPr>
                <p14:cNvContentPartPr/>
                <p14:nvPr/>
              </p14:nvContentPartPr>
              <p14:xfrm>
                <a:off x="6722767" y="2325734"/>
                <a:ext cx="484560" cy="24084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5AFF7DB3-3510-4E0F-B82A-D863B359BFF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18447" y="2321414"/>
                  <a:ext cx="4932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66A61493-848D-4827-86DE-41C4BEDD1DA9}"/>
                    </a:ext>
                  </a:extLst>
                </p14:cNvPr>
                <p14:cNvContentPartPr/>
                <p14:nvPr/>
              </p14:nvContentPartPr>
              <p14:xfrm>
                <a:off x="6720247" y="2282894"/>
                <a:ext cx="84240" cy="14508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66A61493-848D-4827-86DE-41C4BEDD1DA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715927" y="2278574"/>
                  <a:ext cx="9288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41BA59A-BAAA-411A-9DB2-419A7037DE31}"/>
              </a:ext>
            </a:extLst>
          </p:cNvPr>
          <p:cNvGrpSpPr/>
          <p:nvPr/>
        </p:nvGrpSpPr>
        <p:grpSpPr>
          <a:xfrm>
            <a:off x="7374119" y="1276211"/>
            <a:ext cx="1969200" cy="2100240"/>
            <a:chOff x="6557887" y="1364894"/>
            <a:chExt cx="1969200" cy="210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0C418417-3396-47AE-B9E3-1C150ADE9F6D}"/>
                    </a:ext>
                  </a:extLst>
                </p14:cNvPr>
                <p14:cNvContentPartPr/>
                <p14:nvPr/>
              </p14:nvContentPartPr>
              <p14:xfrm>
                <a:off x="6557887" y="1733174"/>
                <a:ext cx="1303920" cy="173196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0C418417-3396-47AE-B9E3-1C150ADE9F6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40247" y="1715534"/>
                  <a:ext cx="1339560" cy="176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7368CDB9-B5FB-4FB4-BBCF-9B9943FB861C}"/>
                    </a:ext>
                  </a:extLst>
                </p14:cNvPr>
                <p14:cNvContentPartPr/>
                <p14:nvPr/>
              </p14:nvContentPartPr>
              <p14:xfrm>
                <a:off x="7298407" y="1372454"/>
                <a:ext cx="1140840" cy="42696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7368CDB9-B5FB-4FB4-BBCF-9B9943FB861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280407" y="1354454"/>
                  <a:ext cx="117648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F7AA1916-53FF-407F-89D0-7C63B62FC0A5}"/>
                    </a:ext>
                  </a:extLst>
                </p14:cNvPr>
                <p14:cNvContentPartPr/>
                <p14:nvPr/>
              </p14:nvContentPartPr>
              <p14:xfrm>
                <a:off x="8469847" y="1436174"/>
                <a:ext cx="57240" cy="4932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F7AA1916-53FF-407F-89D0-7C63B62FC0A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452207" y="1418534"/>
                  <a:ext cx="928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3DA82F57-13E8-491F-8E4E-F6C6E3862151}"/>
                    </a:ext>
                  </a:extLst>
                </p14:cNvPr>
                <p14:cNvContentPartPr/>
                <p14:nvPr/>
              </p14:nvContentPartPr>
              <p14:xfrm>
                <a:off x="8464087" y="1364894"/>
                <a:ext cx="46080" cy="94140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3DA82F57-13E8-491F-8E4E-F6C6E386215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446087" y="1346894"/>
                  <a:ext cx="81720" cy="97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004D5210-B853-40A9-A500-9E02FD478DE5}"/>
                  </a:ext>
                </a:extLst>
              </p14:cNvPr>
              <p14:cNvContentPartPr/>
              <p14:nvPr/>
            </p14:nvContentPartPr>
            <p14:xfrm>
              <a:off x="9176639" y="2096291"/>
              <a:ext cx="295200" cy="153720"/>
            </p14:xfrm>
          </p:contentPart>
        </mc:Choice>
        <mc:Fallback xmlns=""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004D5210-B853-40A9-A500-9E02FD478DE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158639" y="2078651"/>
                <a:ext cx="330840" cy="189360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364DFFEE-2B91-44E2-808D-CB77B4925C61}"/>
              </a:ext>
            </a:extLst>
          </p:cNvPr>
          <p:cNvSpPr txBox="1"/>
          <p:nvPr/>
        </p:nvSpPr>
        <p:spPr>
          <a:xfrm>
            <a:off x="4801472" y="599670"/>
            <a:ext cx="2782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계획서에서 추가된 내용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26A3A2E-44AD-4BC1-B824-483C480F36BD}"/>
              </a:ext>
            </a:extLst>
          </p:cNvPr>
          <p:cNvSpPr txBox="1"/>
          <p:nvPr/>
        </p:nvSpPr>
        <p:spPr>
          <a:xfrm>
            <a:off x="9343319" y="2443468"/>
            <a:ext cx="21448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카트 아이콘을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누르면 장바구니에 가장 최근에 담은 메뉴가 삭제된다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별: 꼭짓점 5개 6">
            <a:extLst>
              <a:ext uri="{FF2B5EF4-FFF2-40B4-BE49-F238E27FC236}">
                <a16:creationId xmlns:a16="http://schemas.microsoft.com/office/drawing/2014/main" id="{FDA70C64-4A4F-4737-8C9D-0ABE692B36E8}"/>
              </a:ext>
            </a:extLst>
          </p:cNvPr>
          <p:cNvSpPr/>
          <p:nvPr/>
        </p:nvSpPr>
        <p:spPr>
          <a:xfrm>
            <a:off x="4224823" y="298688"/>
            <a:ext cx="678348" cy="670314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별: 꼭짓점 5개 28">
            <a:extLst>
              <a:ext uri="{FF2B5EF4-FFF2-40B4-BE49-F238E27FC236}">
                <a16:creationId xmlns:a16="http://schemas.microsoft.com/office/drawing/2014/main" id="{BB9DE7BD-F2E3-4298-9D09-DD84D785AC9B}"/>
              </a:ext>
            </a:extLst>
          </p:cNvPr>
          <p:cNvSpPr/>
          <p:nvPr/>
        </p:nvSpPr>
        <p:spPr>
          <a:xfrm>
            <a:off x="7301974" y="285814"/>
            <a:ext cx="678348" cy="670314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2E24B27-6C86-4517-BFC5-1BEE16100FEB}"/>
              </a:ext>
            </a:extLst>
          </p:cNvPr>
          <p:cNvSpPr/>
          <p:nvPr/>
        </p:nvSpPr>
        <p:spPr>
          <a:xfrm>
            <a:off x="89647" y="170329"/>
            <a:ext cx="12012706" cy="656216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5A64164-4F62-42BA-9635-A61FA9E7E16A}"/>
              </a:ext>
            </a:extLst>
          </p:cNvPr>
          <p:cNvGrpSpPr/>
          <p:nvPr/>
        </p:nvGrpSpPr>
        <p:grpSpPr>
          <a:xfrm>
            <a:off x="5098116" y="83458"/>
            <a:ext cx="1959909" cy="215153"/>
            <a:chOff x="5098116" y="322012"/>
            <a:chExt cx="1959909" cy="215153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70D7D223-1425-4963-B5F2-6B727E5B6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3975" y="332656"/>
              <a:ext cx="1924050" cy="19050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7315ACB-B621-4BB2-9E4C-7616DF5F01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91" t="-2923" r="33226" b="-10018"/>
            <a:stretch/>
          </p:blipFill>
          <p:spPr>
            <a:xfrm>
              <a:off x="5098116" y="322012"/>
              <a:ext cx="215152" cy="2151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2299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</TotalTime>
  <Words>707</Words>
  <Application>Microsoft Office PowerPoint</Application>
  <PresentationFormat>와이드스크린</PresentationFormat>
  <Paragraphs>129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나눔스퀘어</vt:lpstr>
      <vt:lpstr>나눔스퀘어 ExtraBold</vt:lpstr>
      <vt:lpstr>나눔스퀘어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 채린</dc:creator>
  <cp:lastModifiedBy>안채린</cp:lastModifiedBy>
  <cp:revision>47</cp:revision>
  <dcterms:created xsi:type="dcterms:W3CDTF">2020-05-15T07:37:18Z</dcterms:created>
  <dcterms:modified xsi:type="dcterms:W3CDTF">2020-06-25T07:53:36Z</dcterms:modified>
</cp:coreProperties>
</file>